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"/>
  </p:notesMasterIdLst>
  <p:sldIdLst>
    <p:sldId id="256" r:id="rId2"/>
    <p:sldId id="259" r:id="rId3"/>
    <p:sldId id="260" r:id="rId4"/>
    <p:sldId id="261" r:id="rId5"/>
    <p:sldId id="262" r:id="rId6"/>
    <p:sldId id="263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804"/>
    <p:restoredTop sz="86356"/>
  </p:normalViewPr>
  <p:slideViewPr>
    <p:cSldViewPr snapToGrid="0" snapToObjects="1">
      <p:cViewPr>
        <p:scale>
          <a:sx n="110" d="100"/>
          <a:sy n="110" d="100"/>
        </p:scale>
        <p:origin x="288" y="-88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notesViewPr>
    <p:cSldViewPr snapToGrid="0" snapToObjects="1">
      <p:cViewPr varScale="1">
        <p:scale>
          <a:sx n="75" d="100"/>
          <a:sy n="75" d="100"/>
        </p:scale>
        <p:origin x="3504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theme" Target="theme/theme1.xml"/><Relationship Id="rId1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notesMaster" Target="notesMasters/notesMaster1.xml"/><Relationship Id="rId9" Type="http://schemas.openxmlformats.org/officeDocument/2006/relationships/presProps" Target="presProps.xml"/><Relationship Id="rId1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93B7B4-03FD-384B-9630-3DAF84717B34}" type="datetimeFigureOut">
              <a:rPr lang="en-US" smtClean="0"/>
              <a:t>12/12/17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73016C-E3EC-2C46-8353-B6D89E2E4F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0391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3016C-E3EC-2C46-8353-B6D89E2E4F7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174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3016C-E3EC-2C46-8353-B6D89E2E4F7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2969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3016C-E3EC-2C46-8353-B6D89E2E4F7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4995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3016C-E3EC-2C46-8353-B6D89E2E4F7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0370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3016C-E3EC-2C46-8353-B6D89E2E4F7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5977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55F4A-45FD-154A-BB7A-93D28B32DE11}" type="datetimeFigureOut">
              <a:rPr lang="en-US" smtClean="0"/>
              <a:t>12/12/17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EE035-F909-8141-A547-CF8B83505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2792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55F4A-45FD-154A-BB7A-93D28B32DE11}" type="datetimeFigureOut">
              <a:rPr lang="en-US" smtClean="0"/>
              <a:t>12/12/17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EE035-F909-8141-A547-CF8B83505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3443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55F4A-45FD-154A-BB7A-93D28B32DE11}" type="datetimeFigureOut">
              <a:rPr lang="en-US" smtClean="0"/>
              <a:t>12/12/17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EE035-F909-8141-A547-CF8B83505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327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55F4A-45FD-154A-BB7A-93D28B32DE11}" type="datetimeFigureOut">
              <a:rPr lang="en-US" smtClean="0"/>
              <a:t>12/12/17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EE035-F909-8141-A547-CF8B83505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517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55F4A-45FD-154A-BB7A-93D28B32DE11}" type="datetimeFigureOut">
              <a:rPr lang="en-US" smtClean="0"/>
              <a:t>12/12/17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EE035-F909-8141-A547-CF8B83505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8909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55F4A-45FD-154A-BB7A-93D28B32DE11}" type="datetimeFigureOut">
              <a:rPr lang="en-US" smtClean="0"/>
              <a:t>12/12/17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EE035-F909-8141-A547-CF8B83505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8437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55F4A-45FD-154A-BB7A-93D28B32DE11}" type="datetimeFigureOut">
              <a:rPr lang="en-US" smtClean="0"/>
              <a:t>12/12/17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EE035-F909-8141-A547-CF8B83505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7203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55F4A-45FD-154A-BB7A-93D28B32DE11}" type="datetimeFigureOut">
              <a:rPr lang="en-US" smtClean="0"/>
              <a:t>12/12/17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EE035-F909-8141-A547-CF8B83505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6807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55F4A-45FD-154A-BB7A-93D28B32DE11}" type="datetimeFigureOut">
              <a:rPr lang="en-US" smtClean="0"/>
              <a:t>12/12/17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EE035-F909-8141-A547-CF8B83505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540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55F4A-45FD-154A-BB7A-93D28B32DE11}" type="datetimeFigureOut">
              <a:rPr lang="en-US" smtClean="0"/>
              <a:t>12/12/17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EE035-F909-8141-A547-CF8B83505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99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55F4A-45FD-154A-BB7A-93D28B32DE11}" type="datetimeFigureOut">
              <a:rPr lang="en-US" smtClean="0"/>
              <a:t>12/12/17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EE035-F909-8141-A547-CF8B83505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7531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655F4A-45FD-154A-BB7A-93D28B32DE11}" type="datetimeFigureOut">
              <a:rPr lang="en-US" smtClean="0"/>
              <a:t>12/12/17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6EE035-F909-8141-A547-CF8B83505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805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3.jpg"/><Relationship Id="rId5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hyperlink" Target="http://localhost:8000/week13-YuanhongShi/PS01/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chemeClr val="bg1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Skyscraper</a:t>
            </a:r>
            <a:r>
              <a:rPr lang="zh-CN" altLang="en-US" dirty="0" smtClean="0">
                <a:solidFill>
                  <a:schemeClr val="bg1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 </a:t>
            </a:r>
            <a:r>
              <a:rPr lang="en-US" altLang="zh-CN" dirty="0" smtClean="0">
                <a:solidFill>
                  <a:schemeClr val="bg1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Information</a:t>
            </a:r>
            <a:endParaRPr lang="en-US" dirty="0">
              <a:solidFill>
                <a:schemeClr val="bg1"/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43447" y="4674331"/>
            <a:ext cx="1657028" cy="946714"/>
          </a:xfrm>
        </p:spPr>
        <p:txBody>
          <a:bodyPr>
            <a:normAutofit/>
          </a:bodyPr>
          <a:lstStyle/>
          <a:p>
            <a:r>
              <a:rPr lang="en-US" altLang="zh-CN" sz="1600" dirty="0" smtClean="0">
                <a:solidFill>
                  <a:schemeClr val="bg1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Angela</a:t>
            </a:r>
            <a:r>
              <a:rPr lang="zh-CN" altLang="en-US" sz="1600" dirty="0" smtClean="0">
                <a:solidFill>
                  <a:schemeClr val="bg1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 </a:t>
            </a:r>
            <a:r>
              <a:rPr lang="en-US" altLang="zh-CN" sz="1600" dirty="0" smtClean="0">
                <a:solidFill>
                  <a:schemeClr val="bg1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Shi</a:t>
            </a:r>
          </a:p>
          <a:p>
            <a:r>
              <a:rPr lang="en-US" altLang="zh-CN" sz="1600" dirty="0" smtClean="0">
                <a:solidFill>
                  <a:schemeClr val="bg1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12/12/2017</a:t>
            </a:r>
          </a:p>
          <a:p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1524000" y="3509963"/>
            <a:ext cx="9144000" cy="4585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dirty="0" smtClean="0">
                <a:solidFill>
                  <a:schemeClr val="bg1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Visualized</a:t>
            </a:r>
            <a:r>
              <a:rPr lang="zh-CN" altLang="en-US" sz="2000" dirty="0" smtClean="0">
                <a:solidFill>
                  <a:schemeClr val="bg1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 </a:t>
            </a:r>
            <a:r>
              <a:rPr lang="en-US" altLang="zh-CN" sz="2000" dirty="0" smtClean="0">
                <a:solidFill>
                  <a:schemeClr val="bg1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data</a:t>
            </a:r>
            <a:r>
              <a:rPr lang="zh-CN" altLang="en-US" sz="2000" dirty="0" smtClean="0">
                <a:solidFill>
                  <a:schemeClr val="bg1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 </a:t>
            </a:r>
            <a:r>
              <a:rPr lang="en-US" altLang="zh-CN" sz="2000" dirty="0" smtClean="0">
                <a:solidFill>
                  <a:schemeClr val="bg1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for</a:t>
            </a:r>
            <a:r>
              <a:rPr lang="zh-CN" altLang="en-US" sz="2000" dirty="0" smtClean="0">
                <a:solidFill>
                  <a:schemeClr val="bg1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 </a:t>
            </a:r>
            <a:r>
              <a:rPr lang="en-US" altLang="zh-CN" sz="2000" dirty="0" smtClean="0">
                <a:solidFill>
                  <a:schemeClr val="bg1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important</a:t>
            </a:r>
            <a:r>
              <a:rPr lang="zh-CN" altLang="en-US" sz="2000" dirty="0" smtClean="0">
                <a:solidFill>
                  <a:schemeClr val="bg1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 </a:t>
            </a:r>
            <a:r>
              <a:rPr lang="en-US" altLang="zh-CN" sz="2000" dirty="0" smtClean="0">
                <a:solidFill>
                  <a:schemeClr val="bg1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skyscrapers</a:t>
            </a:r>
            <a:r>
              <a:rPr lang="zh-CN" altLang="en-US" sz="2000" dirty="0" smtClean="0">
                <a:solidFill>
                  <a:schemeClr val="bg1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 </a:t>
            </a:r>
            <a:r>
              <a:rPr lang="en-US" altLang="zh-CN" sz="2000" dirty="0" smtClean="0">
                <a:solidFill>
                  <a:schemeClr val="bg1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in</a:t>
            </a:r>
            <a:r>
              <a:rPr lang="zh-CN" altLang="en-US" sz="2000" dirty="0" smtClean="0">
                <a:solidFill>
                  <a:schemeClr val="bg1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b</a:t>
            </a:r>
            <a:r>
              <a:rPr lang="en-US" altLang="zh-CN" sz="2000" dirty="0" smtClean="0">
                <a:solidFill>
                  <a:schemeClr val="bg1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ig</a:t>
            </a:r>
            <a:r>
              <a:rPr lang="zh-CN" altLang="en-US" sz="2000" dirty="0" smtClean="0">
                <a:solidFill>
                  <a:schemeClr val="bg1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 </a:t>
            </a:r>
            <a:r>
              <a:rPr lang="en-US" altLang="zh-CN" sz="2000" dirty="0" smtClean="0">
                <a:solidFill>
                  <a:schemeClr val="bg1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cities of USA</a:t>
            </a:r>
            <a:endParaRPr lang="en-US" sz="2000" dirty="0">
              <a:solidFill>
                <a:schemeClr val="bg1"/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78743" y="72566"/>
            <a:ext cx="10058400" cy="6727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14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3918" y="374460"/>
            <a:ext cx="10515600" cy="1325563"/>
          </a:xfrm>
        </p:spPr>
        <p:txBody>
          <a:bodyPr/>
          <a:lstStyle/>
          <a:p>
            <a:pPr algn="ctr"/>
            <a:r>
              <a:rPr lang="zh-CN" altLang="en-US" dirty="0" smtClean="0"/>
              <a:t> </a:t>
            </a:r>
            <a:endParaRPr lang="en-US" dirty="0"/>
          </a:p>
        </p:txBody>
      </p:sp>
      <p:sp>
        <p:nvSpPr>
          <p:cNvPr id="21" name="Title 1"/>
          <p:cNvSpPr txBox="1">
            <a:spLocks/>
          </p:cNvSpPr>
          <p:nvPr/>
        </p:nvSpPr>
        <p:spPr>
          <a:xfrm>
            <a:off x="0" y="354919"/>
            <a:ext cx="12192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3200" dirty="0" smtClean="0">
                <a:solidFill>
                  <a:schemeClr val="accent1">
                    <a:lumMod val="50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Who</a:t>
            </a:r>
            <a:r>
              <a:rPr lang="zh-CN" altLang="en-US" sz="3200" dirty="0" smtClean="0">
                <a:solidFill>
                  <a:schemeClr val="accent1">
                    <a:lumMod val="50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 </a:t>
            </a:r>
            <a:r>
              <a:rPr lang="en-US" altLang="zh-CN" sz="3200" dirty="0" smtClean="0">
                <a:solidFill>
                  <a:schemeClr val="accent1">
                    <a:lumMod val="50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this</a:t>
            </a:r>
            <a:r>
              <a:rPr lang="zh-CN" altLang="en-US" sz="3200" dirty="0" smtClean="0">
                <a:solidFill>
                  <a:schemeClr val="accent1">
                    <a:lumMod val="50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 </a:t>
            </a:r>
            <a:r>
              <a:rPr lang="en-US" altLang="zh-CN" sz="3200" dirty="0" smtClean="0">
                <a:solidFill>
                  <a:schemeClr val="accent1">
                    <a:lumMod val="50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website</a:t>
            </a:r>
            <a:r>
              <a:rPr lang="zh-CN" altLang="en-US" sz="3200" dirty="0" smtClean="0">
                <a:solidFill>
                  <a:schemeClr val="accent1">
                    <a:lumMod val="50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 </a:t>
            </a:r>
            <a:r>
              <a:rPr lang="en-US" altLang="zh-CN" sz="3200" dirty="0" smtClean="0">
                <a:solidFill>
                  <a:schemeClr val="accent1">
                    <a:lumMod val="50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works</a:t>
            </a:r>
            <a:r>
              <a:rPr lang="zh-CN" altLang="en-US" sz="3200" dirty="0" smtClean="0">
                <a:solidFill>
                  <a:schemeClr val="accent1">
                    <a:lumMod val="50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 </a:t>
            </a:r>
            <a:r>
              <a:rPr lang="en-US" altLang="zh-CN" sz="3200" dirty="0" smtClean="0">
                <a:solidFill>
                  <a:schemeClr val="accent1">
                    <a:lumMod val="50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for?</a:t>
            </a:r>
            <a:endParaRPr lang="en-US" sz="3200" dirty="0">
              <a:solidFill>
                <a:schemeClr val="accent1">
                  <a:lumMod val="50000"/>
                </a:schemeClr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1130437" y="4820238"/>
            <a:ext cx="2185555" cy="3685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altLang="zh-CN" sz="1600" dirty="0" smtClean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Children</a:t>
            </a:r>
            <a:r>
              <a:rPr lang="zh-CN" altLang="en-US" sz="1600" dirty="0" smtClean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 </a:t>
            </a:r>
            <a:r>
              <a:rPr lang="en-US" altLang="zh-CN" sz="1600" dirty="0" smtClean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to</a:t>
            </a:r>
            <a:r>
              <a:rPr lang="zh-CN" altLang="en-US" sz="1600" dirty="0" smtClean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 </a:t>
            </a:r>
            <a:r>
              <a:rPr lang="en-US" altLang="zh-CN" sz="1600" dirty="0" smtClean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learn</a:t>
            </a:r>
            <a:endParaRPr lang="en-US" sz="1600" dirty="0">
              <a:solidFill>
                <a:schemeClr val="accent1">
                  <a:lumMod val="50000"/>
                </a:schemeClr>
              </a:solidFill>
              <a:latin typeface="Abadi MT Condensed Light" charset="0"/>
              <a:ea typeface="Abadi MT Condensed Light" charset="0"/>
              <a:cs typeface="Abadi MT Condensed Light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" y="1943259"/>
            <a:ext cx="4029429" cy="268628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4869" y="1935926"/>
            <a:ext cx="4030844" cy="2688573"/>
          </a:xfrm>
          <a:prstGeom prst="rect">
            <a:avLst/>
          </a:prstGeom>
        </p:spPr>
      </p:pic>
      <p:sp>
        <p:nvSpPr>
          <p:cNvPr id="14" name="Title 1"/>
          <p:cNvSpPr txBox="1">
            <a:spLocks/>
          </p:cNvSpPr>
          <p:nvPr/>
        </p:nvSpPr>
        <p:spPr>
          <a:xfrm>
            <a:off x="4707543" y="4860402"/>
            <a:ext cx="2640212" cy="3685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altLang="zh-CN" sz="1600" dirty="0" smtClean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Travelers</a:t>
            </a:r>
            <a:r>
              <a:rPr lang="zh-CN" altLang="en-US" sz="1600" dirty="0" smtClean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 </a:t>
            </a:r>
            <a:r>
              <a:rPr lang="en-US" altLang="zh-CN" sz="1600" dirty="0" smtClean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who</a:t>
            </a:r>
            <a:r>
              <a:rPr lang="zh-CN" altLang="en-US" sz="1600" dirty="0" smtClean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 </a:t>
            </a:r>
            <a:r>
              <a:rPr lang="en-US" altLang="zh-CN" sz="1600" dirty="0" smtClean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want</a:t>
            </a:r>
            <a:r>
              <a:rPr lang="zh-CN" altLang="en-US" sz="1600" dirty="0" smtClean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 </a:t>
            </a:r>
            <a:r>
              <a:rPr lang="en-US" altLang="zh-CN" sz="1600" dirty="0" smtClean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to</a:t>
            </a:r>
            <a:r>
              <a:rPr lang="zh-CN" altLang="en-US" sz="1600" dirty="0" smtClean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 </a:t>
            </a:r>
            <a:r>
              <a:rPr lang="en-US" altLang="zh-CN" sz="1600" dirty="0" smtClean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know</a:t>
            </a:r>
            <a:r>
              <a:rPr lang="zh-CN" altLang="en-US" sz="1600" dirty="0" smtClean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 </a:t>
            </a:r>
            <a:r>
              <a:rPr lang="en-US" altLang="zh-CN" sz="1600" dirty="0" smtClean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more</a:t>
            </a:r>
            <a:r>
              <a:rPr lang="zh-CN" altLang="en-US" sz="1600" dirty="0" smtClean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 </a:t>
            </a:r>
            <a:endParaRPr lang="en-US" sz="1600" dirty="0">
              <a:solidFill>
                <a:schemeClr val="accent1">
                  <a:lumMod val="50000"/>
                </a:schemeClr>
              </a:solidFill>
              <a:latin typeface="Abadi MT Condensed Light" charset="0"/>
              <a:ea typeface="Abadi MT Condensed Light" charset="0"/>
              <a:cs typeface="Abadi MT Condensed Light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3627" y="1927979"/>
            <a:ext cx="4048373" cy="2696519"/>
          </a:xfrm>
          <a:prstGeom prst="rect">
            <a:avLst/>
          </a:prstGeom>
        </p:spPr>
      </p:pic>
      <p:sp>
        <p:nvSpPr>
          <p:cNvPr id="16" name="Title 1"/>
          <p:cNvSpPr txBox="1">
            <a:spLocks/>
          </p:cNvSpPr>
          <p:nvPr/>
        </p:nvSpPr>
        <p:spPr>
          <a:xfrm>
            <a:off x="8739306" y="4863293"/>
            <a:ext cx="2640212" cy="3685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altLang="zh-CN" sz="1600" dirty="0" smtClean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Specialists</a:t>
            </a:r>
            <a:r>
              <a:rPr lang="zh-CN" altLang="en-US" sz="1600" dirty="0" smtClean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 </a:t>
            </a:r>
            <a:r>
              <a:rPr lang="en-US" altLang="zh-CN" sz="1600" dirty="0" smtClean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for</a:t>
            </a:r>
            <a:r>
              <a:rPr lang="zh-CN" altLang="en-US" sz="1600" dirty="0" smtClean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 </a:t>
            </a:r>
            <a:r>
              <a:rPr lang="en-US" altLang="zh-CN" sz="1600" dirty="0" smtClean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database</a:t>
            </a:r>
            <a:endParaRPr lang="en-US" sz="1600" dirty="0">
              <a:solidFill>
                <a:schemeClr val="accent1">
                  <a:lumMod val="50000"/>
                </a:schemeClr>
              </a:solidFill>
              <a:latin typeface="Abadi MT Condensed Light" charset="0"/>
              <a:ea typeface="Abadi MT Condensed Light" charset="0"/>
              <a:cs typeface="Abadi MT Condensed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3999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71078" y="0"/>
            <a:ext cx="6382582" cy="454885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806" y="-11574"/>
            <a:ext cx="6394986" cy="4560426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863918" y="5096931"/>
            <a:ext cx="10515600" cy="1325563"/>
          </a:xfrm>
        </p:spPr>
        <p:txBody>
          <a:bodyPr/>
          <a:lstStyle/>
          <a:p>
            <a:pPr algn="ctr"/>
            <a:r>
              <a:rPr lang="zh-CN" altLang="en-US" dirty="0" smtClean="0"/>
              <a:t> </a:t>
            </a:r>
            <a:endParaRPr lang="en-US" dirty="0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0" y="5058137"/>
            <a:ext cx="12192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 smtClean="0">
                <a:solidFill>
                  <a:schemeClr val="accent1">
                    <a:lumMod val="50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What kind of Information </a:t>
            </a:r>
            <a:r>
              <a:rPr lang="en-US" sz="3200" smtClean="0">
                <a:solidFill>
                  <a:schemeClr val="accent1">
                    <a:lumMod val="50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we provide?</a:t>
            </a:r>
            <a:endParaRPr lang="en-US" sz="3200" dirty="0">
              <a:solidFill>
                <a:schemeClr val="accent1">
                  <a:lumMod val="50000"/>
                </a:schemeClr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4497" y="-11574"/>
            <a:ext cx="6411214" cy="457199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7928" y="-23149"/>
            <a:ext cx="6379761" cy="4549569"/>
          </a:xfrm>
          <a:prstGeom prst="rect">
            <a:avLst/>
          </a:prstGeom>
        </p:spPr>
      </p:pic>
      <p:sp>
        <p:nvSpPr>
          <p:cNvPr id="15" name="Title 1"/>
          <p:cNvSpPr txBox="1">
            <a:spLocks/>
          </p:cNvSpPr>
          <p:nvPr/>
        </p:nvSpPr>
        <p:spPr>
          <a:xfrm>
            <a:off x="400933" y="4670194"/>
            <a:ext cx="2064476" cy="3685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altLang="zh-CN" sz="1600" dirty="0" smtClean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The height </a:t>
            </a:r>
            <a:r>
              <a:rPr lang="en-US" altLang="zh-CN" sz="1600" smtClean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of building</a:t>
            </a:r>
            <a:endParaRPr lang="en-US" sz="1600" dirty="0">
              <a:solidFill>
                <a:schemeClr val="accent1">
                  <a:lumMod val="50000"/>
                </a:schemeClr>
              </a:solidFill>
              <a:latin typeface="Abadi MT Condensed Light" charset="0"/>
              <a:ea typeface="Abadi MT Condensed Light" charset="0"/>
              <a:cs typeface="Abadi MT Condensed Light" charset="0"/>
            </a:endParaRPr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3410354" y="4670194"/>
            <a:ext cx="2064476" cy="3685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sz="1600" dirty="0" smtClean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Number of floors</a:t>
            </a:r>
            <a:endParaRPr lang="en-US" sz="1600" dirty="0">
              <a:solidFill>
                <a:schemeClr val="accent1">
                  <a:lumMod val="50000"/>
                </a:schemeClr>
              </a:solidFill>
              <a:latin typeface="Abadi MT Condensed Light" charset="0"/>
              <a:ea typeface="Abadi MT Condensed Light" charset="0"/>
              <a:cs typeface="Abadi MT Condensed Light" charset="0"/>
            </a:endParaRPr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6500793" y="4670194"/>
            <a:ext cx="2064476" cy="3685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altLang="zh-CN" sz="1600" dirty="0" smtClean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Total site area</a:t>
            </a:r>
            <a:endParaRPr lang="en-US" sz="1600" dirty="0">
              <a:solidFill>
                <a:schemeClr val="accent1">
                  <a:lumMod val="50000"/>
                </a:schemeClr>
              </a:solidFill>
              <a:latin typeface="Abadi MT Condensed Light" charset="0"/>
              <a:ea typeface="Abadi MT Condensed Light" charset="0"/>
              <a:cs typeface="Abadi MT Condensed Light" charset="0"/>
            </a:endParaRPr>
          </a:p>
        </p:txBody>
      </p:sp>
      <p:sp>
        <p:nvSpPr>
          <p:cNvPr id="18" name="Title 1"/>
          <p:cNvSpPr txBox="1">
            <a:spLocks/>
          </p:cNvSpPr>
          <p:nvPr/>
        </p:nvSpPr>
        <p:spPr>
          <a:xfrm>
            <a:off x="9604901" y="4670194"/>
            <a:ext cx="2064476" cy="3685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altLang="zh-CN" sz="1600" smtClean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The built year</a:t>
            </a:r>
            <a:endParaRPr lang="en-US" sz="1600" dirty="0">
              <a:solidFill>
                <a:schemeClr val="accent1">
                  <a:lumMod val="50000"/>
                </a:schemeClr>
              </a:solidFill>
              <a:latin typeface="Abadi MT Condensed Light" charset="0"/>
              <a:ea typeface="Abadi MT Condensed Light" charset="0"/>
              <a:cs typeface="Abadi MT Condensed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8719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483" y="1816337"/>
            <a:ext cx="3188731" cy="292711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3402" y="1816337"/>
            <a:ext cx="3188731" cy="292711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7321" y="1816337"/>
            <a:ext cx="3187361" cy="2927113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863918" y="5868365"/>
            <a:ext cx="8930808" cy="3935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200" dirty="0" smtClean="0">
                <a:solidFill>
                  <a:schemeClr val="accent1">
                    <a:lumMod val="50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  <a:hlinkClick r:id="rId6"/>
              </a:rPr>
              <a:t>Link address for the website</a:t>
            </a:r>
            <a:endParaRPr lang="en-US" sz="1200" dirty="0">
              <a:solidFill>
                <a:schemeClr val="accent1">
                  <a:lumMod val="50000"/>
                </a:schemeClr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863919" y="4879306"/>
            <a:ext cx="3184295" cy="3685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altLang="zh-CN" sz="1600" dirty="0" smtClean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Welcome page of the website</a:t>
            </a:r>
            <a:endParaRPr lang="en-US" sz="1600" dirty="0">
              <a:solidFill>
                <a:schemeClr val="accent1">
                  <a:lumMod val="50000"/>
                </a:schemeClr>
              </a:solidFill>
              <a:latin typeface="Abadi MT Condensed Light" charset="0"/>
              <a:ea typeface="Abadi MT Condensed Light" charset="0"/>
              <a:cs typeface="Abadi MT Condensed Light" charset="0"/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4523402" y="4879306"/>
            <a:ext cx="3188731" cy="3685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600" dirty="0" smtClean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Select city and show the image of downtown</a:t>
            </a:r>
            <a:endParaRPr lang="en-US" sz="1600" dirty="0">
              <a:solidFill>
                <a:schemeClr val="accent1">
                  <a:lumMod val="50000"/>
                </a:schemeClr>
              </a:solidFill>
              <a:latin typeface="Abadi MT Condensed Light" charset="0"/>
              <a:ea typeface="Abadi MT Condensed Light" charset="0"/>
              <a:cs typeface="Abadi MT Condensed Light" charset="0"/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8187321" y="4881001"/>
            <a:ext cx="3187361" cy="3668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600" dirty="0" smtClean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Compare data of the tallest buildings</a:t>
            </a:r>
            <a:endParaRPr lang="en-US" sz="1600" dirty="0">
              <a:solidFill>
                <a:schemeClr val="accent1">
                  <a:lumMod val="50000"/>
                </a:schemeClr>
              </a:solidFill>
              <a:latin typeface="Abadi MT Condensed Light" charset="0"/>
              <a:ea typeface="Abadi MT Condensed Light" charset="0"/>
              <a:cs typeface="Abadi MT Condensed Light" charset="0"/>
            </a:endParaRP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863918" y="354919"/>
            <a:ext cx="893080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smtClean="0">
                <a:solidFill>
                  <a:schemeClr val="accent1">
                    <a:lumMod val="50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Interface of the Data Website</a:t>
            </a:r>
            <a:endParaRPr lang="en-US" sz="3200" dirty="0">
              <a:solidFill>
                <a:schemeClr val="accent1">
                  <a:lumMod val="50000"/>
                </a:schemeClr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4098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863918" y="354919"/>
            <a:ext cx="893080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dirty="0" smtClean="0">
                <a:solidFill>
                  <a:schemeClr val="accent1">
                    <a:lumMod val="50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What</a:t>
            </a:r>
            <a:r>
              <a:rPr lang="zh-CN" altLang="en-US" sz="3200" dirty="0" smtClean="0">
                <a:solidFill>
                  <a:schemeClr val="accent1">
                    <a:lumMod val="50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 </a:t>
            </a:r>
            <a:r>
              <a:rPr lang="en-US" altLang="zh-CN" sz="3200" dirty="0" smtClean="0">
                <a:solidFill>
                  <a:schemeClr val="accent1">
                    <a:lumMod val="50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user</a:t>
            </a:r>
            <a:r>
              <a:rPr lang="zh-CN" altLang="en-US" sz="3200" dirty="0" smtClean="0">
                <a:solidFill>
                  <a:schemeClr val="accent1">
                    <a:lumMod val="50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 </a:t>
            </a:r>
            <a:r>
              <a:rPr lang="en-US" altLang="zh-CN" sz="3200" dirty="0" smtClean="0">
                <a:solidFill>
                  <a:schemeClr val="accent1">
                    <a:lumMod val="50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can</a:t>
            </a:r>
            <a:r>
              <a:rPr lang="zh-CN" altLang="en-US" sz="3200" dirty="0" smtClean="0">
                <a:solidFill>
                  <a:schemeClr val="accent1">
                    <a:lumMod val="50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 </a:t>
            </a:r>
            <a:r>
              <a:rPr lang="en-US" altLang="zh-CN" sz="3200" dirty="0" smtClean="0">
                <a:solidFill>
                  <a:schemeClr val="accent1">
                    <a:lumMod val="50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learn</a:t>
            </a:r>
            <a:r>
              <a:rPr lang="zh-CN" altLang="en-US" sz="3200" dirty="0" smtClean="0">
                <a:solidFill>
                  <a:schemeClr val="accent1">
                    <a:lumMod val="50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 </a:t>
            </a:r>
            <a:r>
              <a:rPr lang="en-US" altLang="zh-CN" sz="3200" dirty="0" smtClean="0">
                <a:solidFill>
                  <a:schemeClr val="accent1">
                    <a:lumMod val="50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from</a:t>
            </a:r>
            <a:r>
              <a:rPr lang="zh-CN" altLang="en-US" sz="3200" dirty="0" smtClean="0">
                <a:solidFill>
                  <a:schemeClr val="accent1">
                    <a:lumMod val="50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 </a:t>
            </a:r>
            <a:r>
              <a:rPr lang="en-US" altLang="zh-CN" sz="3200" dirty="0" smtClean="0">
                <a:solidFill>
                  <a:schemeClr val="accent1">
                    <a:lumMod val="50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the</a:t>
            </a:r>
            <a:r>
              <a:rPr lang="zh-CN" altLang="en-US" sz="3200" dirty="0" smtClean="0">
                <a:solidFill>
                  <a:schemeClr val="accent1">
                    <a:lumMod val="50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 </a:t>
            </a:r>
            <a:r>
              <a:rPr lang="en-US" altLang="zh-CN" sz="3200" dirty="0" smtClean="0">
                <a:solidFill>
                  <a:schemeClr val="accent1">
                    <a:lumMod val="50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website?</a:t>
            </a:r>
            <a:endParaRPr lang="en-US" sz="3200" dirty="0">
              <a:solidFill>
                <a:schemeClr val="accent1">
                  <a:lumMod val="50000"/>
                </a:schemeClr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863918" y="1828800"/>
            <a:ext cx="4111494" cy="52086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200" b="1" dirty="0" smtClean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State</a:t>
            </a:r>
            <a:r>
              <a:rPr lang="zh-CN" altLang="en-US" sz="2200" b="1" dirty="0" smtClean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 </a:t>
            </a:r>
            <a:r>
              <a:rPr lang="en-US" altLang="zh-CN" sz="2200" b="1" dirty="0" smtClean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Lever</a:t>
            </a:r>
            <a:endParaRPr lang="en-US" altLang="zh-CN" sz="2000" dirty="0" smtClean="0">
              <a:solidFill>
                <a:schemeClr val="accent1">
                  <a:lumMod val="50000"/>
                </a:schemeClr>
              </a:solidFill>
              <a:latin typeface="Abadi MT Condensed Light" charset="0"/>
              <a:ea typeface="Abadi MT Condensed Light" charset="0"/>
              <a:cs typeface="Abadi MT Condensed Light" charset="0"/>
            </a:endParaRPr>
          </a:p>
          <a:p>
            <a:pPr marL="457200" indent="-457200">
              <a:buFont typeface="+mj-lt"/>
              <a:buAutoNum type="arabicPeriod"/>
            </a:pPr>
            <a:endParaRPr lang="en-US" sz="2000" dirty="0">
              <a:solidFill>
                <a:schemeClr val="accent1">
                  <a:lumMod val="50000"/>
                </a:schemeClr>
              </a:solidFill>
              <a:latin typeface="Abadi MT Condensed Light" charset="0"/>
              <a:ea typeface="Abadi MT Condensed Light" charset="0"/>
              <a:cs typeface="Abadi MT Condensed Light" charset="0"/>
            </a:endParaRPr>
          </a:p>
          <a:p>
            <a:endParaRPr lang="en-US" altLang="zh-CN" sz="2000" dirty="0" smtClean="0">
              <a:solidFill>
                <a:schemeClr val="accent1">
                  <a:lumMod val="50000"/>
                </a:schemeClr>
              </a:solidFill>
              <a:latin typeface="Abadi MT Condensed Light" charset="0"/>
              <a:ea typeface="Abadi MT Condensed Light" charset="0"/>
              <a:cs typeface="Abadi MT Condensed Light" charset="0"/>
            </a:endParaRPr>
          </a:p>
          <a:p>
            <a:pPr marL="457200" indent="-457200">
              <a:buFont typeface="+mj-lt"/>
              <a:buAutoNum type="arabicPeriod"/>
            </a:pPr>
            <a:endParaRPr lang="en-US" altLang="zh-CN" sz="2000" dirty="0" smtClean="0">
              <a:solidFill>
                <a:schemeClr val="accent1">
                  <a:lumMod val="50000"/>
                </a:schemeClr>
              </a:solidFill>
              <a:latin typeface="Abadi MT Condensed Light" charset="0"/>
              <a:ea typeface="Abadi MT Condensed Light" charset="0"/>
              <a:cs typeface="Abadi MT Condensed Light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5571991" y="1981200"/>
            <a:ext cx="2299984" cy="5167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200" b="1" dirty="0" smtClean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City</a:t>
            </a:r>
            <a:r>
              <a:rPr lang="zh-CN" altLang="en-US" sz="2200" b="1" dirty="0" smtClean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 </a:t>
            </a:r>
            <a:r>
              <a:rPr lang="en-US" altLang="zh-CN" sz="2200" b="1" dirty="0" smtClean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Lever</a:t>
            </a:r>
            <a:endParaRPr lang="en-US" altLang="zh-CN" sz="2000" dirty="0" smtClean="0">
              <a:solidFill>
                <a:schemeClr val="accent1">
                  <a:lumMod val="50000"/>
                </a:schemeClr>
              </a:solidFill>
              <a:latin typeface="Abadi MT Condensed Light" charset="0"/>
              <a:ea typeface="Abadi MT Condensed Light" charset="0"/>
              <a:cs typeface="Abadi MT Condensed Light" charset="0"/>
            </a:endParaRPr>
          </a:p>
          <a:p>
            <a:pPr marL="457200" indent="-457200">
              <a:buFont typeface="+mj-lt"/>
              <a:buAutoNum type="arabicPeriod"/>
            </a:pPr>
            <a:endParaRPr lang="en-US" sz="2000" dirty="0">
              <a:solidFill>
                <a:schemeClr val="accent1">
                  <a:lumMod val="50000"/>
                </a:schemeClr>
              </a:solidFill>
              <a:latin typeface="Abadi MT Condensed Light" charset="0"/>
              <a:ea typeface="Abadi MT Condensed Light" charset="0"/>
              <a:cs typeface="Abadi MT Condensed Light" charset="0"/>
            </a:endParaRPr>
          </a:p>
          <a:p>
            <a:endParaRPr lang="en-US" altLang="zh-CN" sz="2000" dirty="0" smtClean="0">
              <a:solidFill>
                <a:schemeClr val="accent1">
                  <a:lumMod val="50000"/>
                </a:schemeClr>
              </a:solidFill>
              <a:latin typeface="Abadi MT Condensed Light" charset="0"/>
              <a:ea typeface="Abadi MT Condensed Light" charset="0"/>
              <a:cs typeface="Abadi MT Condensed Light" charset="0"/>
            </a:endParaRPr>
          </a:p>
          <a:p>
            <a:pPr marL="457200" indent="-457200">
              <a:buFont typeface="+mj-lt"/>
              <a:buAutoNum type="arabicPeriod"/>
            </a:pPr>
            <a:endParaRPr lang="en-US" altLang="zh-CN" sz="2000" dirty="0" smtClean="0">
              <a:solidFill>
                <a:schemeClr val="accent1">
                  <a:lumMod val="50000"/>
                </a:schemeClr>
              </a:solidFill>
              <a:latin typeface="Abadi MT Condensed Light" charset="0"/>
              <a:ea typeface="Abadi MT Condensed Light" charset="0"/>
              <a:cs typeface="Abadi MT Condensed Light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918" y="2476983"/>
            <a:ext cx="3748000" cy="2336870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8468554" y="1981200"/>
            <a:ext cx="2674153" cy="49578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200" b="1" dirty="0" smtClean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Area</a:t>
            </a:r>
            <a:r>
              <a:rPr lang="zh-CN" altLang="en-US" sz="2200" b="1" dirty="0" smtClean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 </a:t>
            </a:r>
            <a:r>
              <a:rPr lang="en-US" altLang="zh-CN" sz="2200" b="1" dirty="0" smtClean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Lever</a:t>
            </a:r>
            <a:endParaRPr lang="en-US" altLang="zh-CN" sz="2000" dirty="0" smtClean="0">
              <a:solidFill>
                <a:schemeClr val="accent1">
                  <a:lumMod val="50000"/>
                </a:schemeClr>
              </a:solidFill>
              <a:latin typeface="Abadi MT Condensed Light" charset="0"/>
              <a:ea typeface="Abadi MT Condensed Light" charset="0"/>
              <a:cs typeface="Abadi MT Condensed Light" charset="0"/>
            </a:endParaRPr>
          </a:p>
          <a:p>
            <a:pPr marL="457200" indent="-457200">
              <a:buFont typeface="+mj-lt"/>
              <a:buAutoNum type="arabicPeriod"/>
            </a:pPr>
            <a:endParaRPr lang="en-US" sz="2000" dirty="0">
              <a:solidFill>
                <a:schemeClr val="accent1">
                  <a:lumMod val="50000"/>
                </a:schemeClr>
              </a:solidFill>
              <a:latin typeface="Abadi MT Condensed Light" charset="0"/>
              <a:ea typeface="Abadi MT Condensed Light" charset="0"/>
              <a:cs typeface="Abadi MT Condensed Light" charset="0"/>
            </a:endParaRPr>
          </a:p>
          <a:p>
            <a:endParaRPr lang="en-US" altLang="zh-CN" sz="2000" dirty="0" smtClean="0">
              <a:solidFill>
                <a:schemeClr val="accent1">
                  <a:lumMod val="50000"/>
                </a:schemeClr>
              </a:solidFill>
              <a:latin typeface="Abadi MT Condensed Light" charset="0"/>
              <a:ea typeface="Abadi MT Condensed Light" charset="0"/>
              <a:cs typeface="Abadi MT Condensed Light" charset="0"/>
            </a:endParaRPr>
          </a:p>
          <a:p>
            <a:pPr marL="457200" indent="-457200">
              <a:buFont typeface="+mj-lt"/>
              <a:buAutoNum type="arabicPeriod"/>
            </a:pPr>
            <a:endParaRPr lang="en-US" altLang="zh-CN" sz="2000" dirty="0" smtClean="0">
              <a:solidFill>
                <a:schemeClr val="accent1">
                  <a:lumMod val="50000"/>
                </a:schemeClr>
              </a:solidFill>
              <a:latin typeface="Abadi MT Condensed Light" charset="0"/>
              <a:ea typeface="Abadi MT Condensed Light" charset="0"/>
              <a:cs typeface="Abadi MT Condensed Light" charset="0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863918" y="5014479"/>
            <a:ext cx="4111494" cy="12474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buFont typeface="Arial" charset="0"/>
              <a:buChar char="•"/>
            </a:pPr>
            <a:r>
              <a:rPr lang="en-US" altLang="zh-CN" sz="1600" b="1" dirty="0" smtClean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What</a:t>
            </a:r>
            <a:r>
              <a:rPr lang="zh-CN" altLang="en-US" sz="1600" b="1" dirty="0" smtClean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 </a:t>
            </a:r>
            <a:r>
              <a:rPr lang="en-US" altLang="zh-CN" sz="1600" b="1" dirty="0" smtClean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kind</a:t>
            </a:r>
            <a:r>
              <a:rPr lang="zh-CN" altLang="en-US" sz="1600" b="1" dirty="0" smtClean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 </a:t>
            </a:r>
            <a:r>
              <a:rPr lang="en-US" altLang="zh-CN" sz="1600" b="1" dirty="0" smtClean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of</a:t>
            </a:r>
            <a:r>
              <a:rPr lang="zh-CN" altLang="en-US" sz="1600" b="1" dirty="0" smtClean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 </a:t>
            </a:r>
            <a:r>
              <a:rPr lang="en-US" altLang="zh-CN" sz="1600" b="1" dirty="0" smtClean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city</a:t>
            </a:r>
            <a:r>
              <a:rPr lang="zh-CN" altLang="en-US" sz="1600" b="1" dirty="0" smtClean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 </a:t>
            </a:r>
            <a:r>
              <a:rPr lang="en-US" altLang="zh-CN" sz="1600" b="1" dirty="0" smtClean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could</a:t>
            </a:r>
            <a:r>
              <a:rPr lang="zh-CN" altLang="en-US" sz="1600" b="1" dirty="0" smtClean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 </a:t>
            </a:r>
            <a:r>
              <a:rPr lang="en-US" altLang="zh-CN" sz="1600" b="1" dirty="0" smtClean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be</a:t>
            </a:r>
            <a:r>
              <a:rPr lang="zh-CN" altLang="en-US" sz="1600" b="1" dirty="0" smtClean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 </a:t>
            </a:r>
            <a:r>
              <a:rPr lang="en-US" altLang="zh-CN" sz="1600" b="1" dirty="0" smtClean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called</a:t>
            </a:r>
            <a:r>
              <a:rPr lang="zh-CN" altLang="en-US" sz="1600" b="1" dirty="0" smtClean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 </a:t>
            </a:r>
            <a:r>
              <a:rPr lang="en-US" altLang="zh-CN" sz="1600" b="1" dirty="0" smtClean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big</a:t>
            </a:r>
            <a:r>
              <a:rPr lang="zh-CN" altLang="en-US" sz="1600" b="1" dirty="0" smtClean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 </a:t>
            </a:r>
            <a:r>
              <a:rPr lang="en-US" altLang="zh-CN" sz="1600" b="1" dirty="0" smtClean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city?</a:t>
            </a:r>
          </a:p>
          <a:p>
            <a:pPr marL="285750" indent="-285750">
              <a:buFont typeface="Arial" charset="0"/>
              <a:buChar char="•"/>
            </a:pPr>
            <a:r>
              <a:rPr lang="en-US" altLang="zh-CN" sz="1600" b="1" dirty="0" smtClean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How</a:t>
            </a:r>
            <a:r>
              <a:rPr lang="zh-CN" altLang="en-US" sz="1600" b="1" dirty="0" smtClean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 </a:t>
            </a:r>
            <a:r>
              <a:rPr lang="en-US" altLang="zh-CN" sz="1600" b="1" dirty="0" smtClean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many</a:t>
            </a:r>
            <a:r>
              <a:rPr lang="zh-CN" altLang="en-US" sz="1600" b="1" dirty="0" smtClean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 </a:t>
            </a:r>
            <a:r>
              <a:rPr lang="en-US" altLang="zh-CN" sz="1600" b="1" dirty="0" smtClean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big</a:t>
            </a:r>
            <a:r>
              <a:rPr lang="zh-CN" altLang="en-US" sz="1600" b="1" dirty="0" smtClean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 </a:t>
            </a:r>
            <a:r>
              <a:rPr lang="en-US" altLang="zh-CN" sz="1600" b="1" dirty="0" smtClean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cities</a:t>
            </a:r>
            <a:r>
              <a:rPr lang="zh-CN" altLang="en-US" sz="1600" b="1" dirty="0" smtClean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 </a:t>
            </a:r>
            <a:r>
              <a:rPr lang="en-US" altLang="zh-CN" sz="1600" b="1" dirty="0" smtClean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in</a:t>
            </a:r>
            <a:r>
              <a:rPr lang="zh-CN" altLang="en-US" sz="1600" b="1" dirty="0" smtClean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 </a:t>
            </a:r>
            <a:r>
              <a:rPr lang="en-US" altLang="zh-CN" sz="1600" b="1" dirty="0" smtClean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USA?</a:t>
            </a:r>
            <a:r>
              <a:rPr lang="zh-CN" altLang="en-US" sz="1600" b="1" dirty="0" smtClean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 </a:t>
            </a:r>
            <a:endParaRPr lang="en-US" altLang="zh-CN" sz="1600" dirty="0" smtClean="0">
              <a:solidFill>
                <a:schemeClr val="accent1">
                  <a:lumMod val="50000"/>
                </a:schemeClr>
              </a:solidFill>
              <a:latin typeface="Abadi MT Condensed Light" charset="0"/>
              <a:ea typeface="Abadi MT Condensed Light" charset="0"/>
              <a:cs typeface="Abadi MT Condensed Light" charset="0"/>
            </a:endParaRPr>
          </a:p>
          <a:p>
            <a:pPr marL="457200" indent="-457200">
              <a:buFont typeface="+mj-lt"/>
              <a:buAutoNum type="arabicPeriod"/>
            </a:pPr>
            <a:endParaRPr lang="en-US" sz="2000" dirty="0">
              <a:solidFill>
                <a:schemeClr val="accent1">
                  <a:lumMod val="50000"/>
                </a:schemeClr>
              </a:solidFill>
              <a:latin typeface="Abadi MT Condensed Light" charset="0"/>
              <a:ea typeface="Abadi MT Condensed Light" charset="0"/>
              <a:cs typeface="Abadi MT Condensed Light" charset="0"/>
            </a:endParaRPr>
          </a:p>
          <a:p>
            <a:endParaRPr lang="en-US" altLang="zh-CN" sz="2000" dirty="0" smtClean="0">
              <a:solidFill>
                <a:schemeClr val="accent1">
                  <a:lumMod val="50000"/>
                </a:schemeClr>
              </a:solidFill>
              <a:latin typeface="Abadi MT Condensed Light" charset="0"/>
              <a:ea typeface="Abadi MT Condensed Light" charset="0"/>
              <a:cs typeface="Abadi MT Condensed Light" charset="0"/>
            </a:endParaRPr>
          </a:p>
          <a:p>
            <a:pPr marL="457200" indent="-457200">
              <a:buFont typeface="+mj-lt"/>
              <a:buAutoNum type="arabicPeriod"/>
            </a:pPr>
            <a:endParaRPr lang="en-US" altLang="zh-CN" sz="2000" dirty="0" smtClean="0">
              <a:solidFill>
                <a:schemeClr val="accent1">
                  <a:lumMod val="50000"/>
                </a:schemeClr>
              </a:solidFill>
              <a:latin typeface="Abadi MT Condensed Light" charset="0"/>
              <a:ea typeface="Abadi MT Condensed Light" charset="0"/>
              <a:cs typeface="Abadi MT Condensed Light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1991" y="2476983"/>
            <a:ext cx="2299984" cy="2326615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5571991" y="5014479"/>
            <a:ext cx="3293591" cy="12474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buFont typeface="Arial" charset="0"/>
              <a:buChar char="•"/>
            </a:pPr>
            <a:r>
              <a:rPr lang="en-US" altLang="zh-CN" sz="1600" b="1" dirty="0" smtClean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How</a:t>
            </a:r>
            <a:r>
              <a:rPr lang="zh-CN" altLang="en-US" sz="1600" b="1" dirty="0" smtClean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 </a:t>
            </a:r>
            <a:r>
              <a:rPr lang="en-US" altLang="zh-CN" sz="1600" b="1" dirty="0" smtClean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many</a:t>
            </a:r>
            <a:r>
              <a:rPr lang="zh-CN" altLang="en-US" sz="1600" b="1" dirty="0" smtClean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 </a:t>
            </a:r>
            <a:r>
              <a:rPr lang="en-US" altLang="zh-CN" sz="1600" b="1" dirty="0" smtClean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districts</a:t>
            </a:r>
            <a:r>
              <a:rPr lang="zh-CN" altLang="en-US" sz="1600" b="1" dirty="0" smtClean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 </a:t>
            </a:r>
            <a:r>
              <a:rPr lang="en-US" altLang="zh-CN" sz="1600" b="1" dirty="0" smtClean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a</a:t>
            </a:r>
            <a:r>
              <a:rPr lang="zh-CN" altLang="en-US" sz="1600" b="1" dirty="0" smtClean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 </a:t>
            </a:r>
            <a:r>
              <a:rPr lang="en-US" altLang="zh-CN" sz="1600" b="1" dirty="0" smtClean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city</a:t>
            </a:r>
            <a:r>
              <a:rPr lang="zh-CN" altLang="en-US" sz="1600" b="1" dirty="0" smtClean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 </a:t>
            </a:r>
            <a:r>
              <a:rPr lang="en-US" altLang="zh-CN" sz="1600" b="1" dirty="0" smtClean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has?</a:t>
            </a:r>
          </a:p>
          <a:p>
            <a:pPr marL="285750" indent="-285750">
              <a:buFont typeface="Arial" charset="0"/>
              <a:buChar char="•"/>
            </a:pPr>
            <a:r>
              <a:rPr lang="en-US" altLang="zh-CN" sz="1600" b="1" dirty="0" smtClean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Typical</a:t>
            </a:r>
            <a:r>
              <a:rPr lang="zh-CN" altLang="en-US" sz="1600" b="1" dirty="0" smtClean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 </a:t>
            </a:r>
            <a:r>
              <a:rPr lang="en-US" altLang="zh-CN" sz="1600" b="1" dirty="0" smtClean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buildings</a:t>
            </a:r>
            <a:r>
              <a:rPr lang="zh-CN" altLang="en-US" sz="1600" b="1" dirty="0" smtClean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 </a:t>
            </a:r>
            <a:r>
              <a:rPr lang="en-US" altLang="zh-CN" sz="1600" b="1" dirty="0" smtClean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in</a:t>
            </a:r>
            <a:r>
              <a:rPr lang="zh-CN" altLang="en-US" sz="1600" b="1" dirty="0" smtClean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 </a:t>
            </a:r>
            <a:r>
              <a:rPr lang="en-US" altLang="zh-CN" sz="1600" b="1" dirty="0" smtClean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each</a:t>
            </a:r>
            <a:r>
              <a:rPr lang="zh-CN" altLang="en-US" sz="1600" b="1" dirty="0" smtClean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 </a:t>
            </a:r>
            <a:r>
              <a:rPr lang="en-US" altLang="zh-CN" sz="1600" b="1" dirty="0" smtClean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area.</a:t>
            </a:r>
            <a:r>
              <a:rPr lang="zh-CN" altLang="en-US" sz="1600" b="1" dirty="0" smtClean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 </a:t>
            </a:r>
            <a:endParaRPr lang="en-US" altLang="zh-CN" sz="1600" dirty="0" smtClean="0">
              <a:solidFill>
                <a:schemeClr val="accent1">
                  <a:lumMod val="50000"/>
                </a:schemeClr>
              </a:solidFill>
              <a:latin typeface="Abadi MT Condensed Light" charset="0"/>
              <a:ea typeface="Abadi MT Condensed Light" charset="0"/>
              <a:cs typeface="Abadi MT Condensed Light" charset="0"/>
            </a:endParaRPr>
          </a:p>
          <a:p>
            <a:pPr marL="457200" indent="-457200">
              <a:buFont typeface="+mj-lt"/>
              <a:buAutoNum type="arabicPeriod"/>
            </a:pPr>
            <a:endParaRPr lang="en-US" sz="2000" dirty="0">
              <a:solidFill>
                <a:schemeClr val="accent1">
                  <a:lumMod val="50000"/>
                </a:schemeClr>
              </a:solidFill>
              <a:latin typeface="Abadi MT Condensed Light" charset="0"/>
              <a:ea typeface="Abadi MT Condensed Light" charset="0"/>
              <a:cs typeface="Abadi MT Condensed Light" charset="0"/>
            </a:endParaRPr>
          </a:p>
          <a:p>
            <a:endParaRPr lang="en-US" altLang="zh-CN" sz="2000" dirty="0" smtClean="0">
              <a:solidFill>
                <a:schemeClr val="accent1">
                  <a:lumMod val="50000"/>
                </a:schemeClr>
              </a:solidFill>
              <a:latin typeface="Abadi MT Condensed Light" charset="0"/>
              <a:ea typeface="Abadi MT Condensed Light" charset="0"/>
              <a:cs typeface="Abadi MT Condensed Light" charset="0"/>
            </a:endParaRPr>
          </a:p>
          <a:p>
            <a:pPr marL="457200" indent="-457200">
              <a:buFont typeface="+mj-lt"/>
              <a:buAutoNum type="arabicPeriod"/>
            </a:pPr>
            <a:endParaRPr lang="en-US" altLang="zh-CN" sz="2000" dirty="0" smtClean="0">
              <a:solidFill>
                <a:schemeClr val="accent1">
                  <a:lumMod val="50000"/>
                </a:schemeClr>
              </a:solidFill>
              <a:latin typeface="Abadi MT Condensed Light" charset="0"/>
              <a:ea typeface="Abadi MT Condensed Light" charset="0"/>
              <a:cs typeface="Abadi MT Condensed Light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8554" y="2476983"/>
            <a:ext cx="2853463" cy="2318439"/>
          </a:xfrm>
          <a:prstGeom prst="rect">
            <a:avLst/>
          </a:prstGeom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8468554" y="4993483"/>
            <a:ext cx="3293591" cy="12474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buFont typeface="Arial" charset="0"/>
              <a:buChar char="•"/>
            </a:pPr>
            <a:r>
              <a:rPr lang="en-US" altLang="zh-CN" sz="1600" b="1" dirty="0" smtClean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Highest</a:t>
            </a:r>
            <a:r>
              <a:rPr lang="zh-CN" altLang="en-US" sz="1600" b="1" dirty="0" smtClean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 </a:t>
            </a:r>
            <a:r>
              <a:rPr lang="en-US" altLang="zh-CN" sz="1600" b="1" dirty="0" smtClean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buildings</a:t>
            </a:r>
            <a:r>
              <a:rPr lang="zh-CN" altLang="en-US" sz="1600" b="1" dirty="0" smtClean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 </a:t>
            </a:r>
            <a:r>
              <a:rPr lang="en-US" altLang="zh-CN" sz="1600" b="1" dirty="0" smtClean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(appearance)</a:t>
            </a:r>
            <a:r>
              <a:rPr lang="zh-CN" altLang="en-US" sz="1600" b="1" dirty="0" smtClean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 </a:t>
            </a:r>
            <a:r>
              <a:rPr lang="en-US" altLang="zh-CN" sz="1600" b="1" dirty="0" smtClean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in</a:t>
            </a:r>
            <a:r>
              <a:rPr lang="zh-CN" altLang="en-US" sz="1600" b="1" dirty="0" smtClean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 </a:t>
            </a:r>
            <a:r>
              <a:rPr lang="en-US" altLang="zh-CN" sz="1600" b="1" dirty="0" smtClean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this</a:t>
            </a:r>
            <a:r>
              <a:rPr lang="zh-CN" altLang="en-US" sz="1600" b="1" dirty="0" smtClean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 </a:t>
            </a:r>
            <a:r>
              <a:rPr lang="en-US" altLang="zh-CN" sz="1600" b="1" dirty="0" smtClean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area</a:t>
            </a:r>
          </a:p>
          <a:p>
            <a:pPr marL="285750" indent="-285750">
              <a:buFont typeface="Arial" charset="0"/>
              <a:buChar char="•"/>
            </a:pPr>
            <a:r>
              <a:rPr lang="en-US" altLang="zh-CN" sz="1600" b="1" dirty="0" smtClean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Basic</a:t>
            </a:r>
            <a:r>
              <a:rPr lang="zh-CN" altLang="en-US" sz="1600" b="1" dirty="0" smtClean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 </a:t>
            </a:r>
            <a:r>
              <a:rPr lang="en-US" altLang="zh-CN" sz="1600" b="1" dirty="0" smtClean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data</a:t>
            </a:r>
            <a:r>
              <a:rPr lang="zh-CN" altLang="en-US" sz="1600" b="1" dirty="0" smtClean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 </a:t>
            </a:r>
            <a:r>
              <a:rPr lang="en-US" altLang="zh-CN" sz="1600" b="1" dirty="0" smtClean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for</a:t>
            </a:r>
            <a:r>
              <a:rPr lang="zh-CN" altLang="en-US" sz="1600" b="1" dirty="0" smtClean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 </a:t>
            </a:r>
            <a:r>
              <a:rPr lang="en-US" altLang="zh-CN" sz="1600" b="1" dirty="0" smtClean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each</a:t>
            </a:r>
            <a:r>
              <a:rPr lang="zh-CN" altLang="en-US" sz="1600" b="1" dirty="0" smtClean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 </a:t>
            </a:r>
            <a:r>
              <a:rPr lang="en-US" altLang="zh-CN" sz="1600" b="1" dirty="0" smtClean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of</a:t>
            </a:r>
            <a:r>
              <a:rPr lang="zh-CN" altLang="en-US" sz="1600" b="1" dirty="0" smtClean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 </a:t>
            </a:r>
            <a:r>
              <a:rPr lang="en-US" altLang="zh-CN" sz="1600" b="1" dirty="0" smtClean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them</a:t>
            </a:r>
          </a:p>
          <a:p>
            <a:pPr marL="285750" indent="-285750">
              <a:buFont typeface="Arial" charset="0"/>
              <a:buChar char="•"/>
            </a:pPr>
            <a:endParaRPr lang="en-US" altLang="zh-CN" sz="1600" dirty="0" smtClean="0">
              <a:solidFill>
                <a:schemeClr val="accent1">
                  <a:lumMod val="50000"/>
                </a:schemeClr>
              </a:solidFill>
              <a:latin typeface="Abadi MT Condensed Light" charset="0"/>
              <a:ea typeface="Abadi MT Condensed Light" charset="0"/>
              <a:cs typeface="Abadi MT Condensed Light" charset="0"/>
            </a:endParaRPr>
          </a:p>
          <a:p>
            <a:pPr marL="457200" indent="-457200">
              <a:buFont typeface="+mj-lt"/>
              <a:buAutoNum type="arabicPeriod"/>
            </a:pPr>
            <a:endParaRPr lang="en-US" sz="2000" dirty="0">
              <a:solidFill>
                <a:schemeClr val="accent1">
                  <a:lumMod val="50000"/>
                </a:schemeClr>
              </a:solidFill>
              <a:latin typeface="Abadi MT Condensed Light" charset="0"/>
              <a:ea typeface="Abadi MT Condensed Light" charset="0"/>
              <a:cs typeface="Abadi MT Condensed Light" charset="0"/>
            </a:endParaRPr>
          </a:p>
          <a:p>
            <a:endParaRPr lang="en-US" altLang="zh-CN" sz="2000" dirty="0" smtClean="0">
              <a:solidFill>
                <a:schemeClr val="accent1">
                  <a:lumMod val="50000"/>
                </a:schemeClr>
              </a:solidFill>
              <a:latin typeface="Abadi MT Condensed Light" charset="0"/>
              <a:ea typeface="Abadi MT Condensed Light" charset="0"/>
              <a:cs typeface="Abadi MT Condensed Light" charset="0"/>
            </a:endParaRPr>
          </a:p>
          <a:p>
            <a:pPr marL="457200" indent="-457200">
              <a:buFont typeface="+mj-lt"/>
              <a:buAutoNum type="arabicPeriod"/>
            </a:pPr>
            <a:endParaRPr lang="en-US" altLang="zh-CN" sz="2000" dirty="0" smtClean="0">
              <a:solidFill>
                <a:schemeClr val="accent1">
                  <a:lumMod val="50000"/>
                </a:schemeClr>
              </a:solidFill>
              <a:latin typeface="Abadi MT Condensed Light" charset="0"/>
              <a:ea typeface="Abadi MT Condensed Light" charset="0"/>
              <a:cs typeface="Abadi MT Condensed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781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863918" y="354919"/>
            <a:ext cx="893080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dirty="0" smtClean="0">
                <a:solidFill>
                  <a:schemeClr val="accent1">
                    <a:lumMod val="50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Situation</a:t>
            </a:r>
            <a:r>
              <a:rPr lang="zh-CN" altLang="en-US" sz="3200" dirty="0" smtClean="0">
                <a:solidFill>
                  <a:schemeClr val="accent1">
                    <a:lumMod val="50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 </a:t>
            </a:r>
            <a:r>
              <a:rPr lang="en-US" altLang="zh-CN" sz="3200" dirty="0" smtClean="0">
                <a:solidFill>
                  <a:schemeClr val="accent1">
                    <a:lumMod val="50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and</a:t>
            </a: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 </a:t>
            </a:r>
            <a:r>
              <a:rPr lang="en-US" altLang="zh-CN" sz="3200" dirty="0" smtClean="0">
                <a:solidFill>
                  <a:schemeClr val="accent1">
                    <a:lumMod val="50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further</a:t>
            </a:r>
            <a:r>
              <a:rPr lang="zh-CN" altLang="en-US" sz="3200" dirty="0" smtClean="0">
                <a:solidFill>
                  <a:schemeClr val="accent1">
                    <a:lumMod val="50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 </a:t>
            </a:r>
            <a:r>
              <a:rPr lang="en-US" altLang="zh-CN" sz="3200" dirty="0" smtClean="0">
                <a:solidFill>
                  <a:schemeClr val="accent1">
                    <a:lumMod val="50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possibility</a:t>
            </a:r>
            <a:r>
              <a:rPr lang="zh-CN" altLang="en-US" sz="3200" dirty="0" smtClean="0">
                <a:solidFill>
                  <a:schemeClr val="accent1">
                    <a:lumMod val="50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 </a:t>
            </a:r>
            <a:r>
              <a:rPr lang="en-US" altLang="zh-CN" sz="3200" dirty="0" smtClean="0">
                <a:solidFill>
                  <a:schemeClr val="accent1">
                    <a:lumMod val="50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of</a:t>
            </a:r>
            <a:r>
              <a:rPr lang="zh-CN" altLang="en-US" sz="3200" dirty="0" smtClean="0">
                <a:solidFill>
                  <a:schemeClr val="accent1">
                    <a:lumMod val="50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 </a:t>
            </a:r>
            <a:r>
              <a:rPr lang="en-US" altLang="zh-CN" sz="3200" dirty="0" smtClean="0">
                <a:solidFill>
                  <a:schemeClr val="accent1">
                    <a:lumMod val="50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the</a:t>
            </a:r>
            <a:r>
              <a:rPr lang="zh-CN" altLang="en-US" sz="3200" dirty="0" smtClean="0">
                <a:solidFill>
                  <a:schemeClr val="accent1">
                    <a:lumMod val="50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 </a:t>
            </a:r>
            <a:r>
              <a:rPr lang="en-US" altLang="zh-CN" sz="3200" dirty="0" smtClean="0">
                <a:solidFill>
                  <a:schemeClr val="accent1">
                    <a:lumMod val="50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project</a:t>
            </a:r>
            <a:endParaRPr lang="en-US" sz="3200" dirty="0">
              <a:solidFill>
                <a:schemeClr val="accent1">
                  <a:lumMod val="50000"/>
                </a:schemeClr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63918" y="1828800"/>
            <a:ext cx="4111494" cy="465268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200" b="1" dirty="0" smtClean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Structure</a:t>
            </a:r>
            <a:r>
              <a:rPr lang="zh-CN" altLang="en-US" sz="2200" b="1" dirty="0" smtClean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 </a:t>
            </a:r>
            <a:r>
              <a:rPr lang="en-US" altLang="zh-CN" sz="2200" b="1" dirty="0" smtClean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of</a:t>
            </a:r>
            <a:r>
              <a:rPr lang="zh-CN" altLang="en-US" sz="2200" b="1" dirty="0" smtClean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 </a:t>
            </a:r>
            <a:r>
              <a:rPr lang="en-US" altLang="zh-CN" sz="2200" b="1" dirty="0" smtClean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the</a:t>
            </a:r>
            <a:r>
              <a:rPr lang="zh-CN" altLang="en-US" sz="2200" b="1" dirty="0" smtClean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 </a:t>
            </a:r>
            <a:r>
              <a:rPr lang="en-US" altLang="zh-CN" sz="2200" b="1" dirty="0" smtClean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project</a:t>
            </a:r>
          </a:p>
          <a:p>
            <a:r>
              <a:rPr lang="en-US" altLang="zh-CN" sz="2000" dirty="0" smtClean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Country</a:t>
            </a:r>
          </a:p>
          <a:p>
            <a:r>
              <a:rPr lang="en-US" altLang="zh-CN" sz="2000" dirty="0" smtClean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City</a:t>
            </a:r>
            <a:endParaRPr lang="en-US" altLang="zh-CN" sz="2000" dirty="0">
              <a:solidFill>
                <a:schemeClr val="accent1">
                  <a:lumMod val="50000"/>
                </a:schemeClr>
              </a:solidFill>
              <a:latin typeface="Abadi MT Condensed Light" charset="0"/>
              <a:ea typeface="Abadi MT Condensed Light" charset="0"/>
              <a:cs typeface="Abadi MT Condensed Light" charset="0"/>
            </a:endParaRPr>
          </a:p>
          <a:p>
            <a:r>
              <a:rPr lang="en-US" altLang="zh-CN" sz="2000" dirty="0" smtClean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Area</a:t>
            </a:r>
            <a:endParaRPr lang="en-US" altLang="zh-CN" sz="2000" dirty="0">
              <a:solidFill>
                <a:schemeClr val="accent1">
                  <a:lumMod val="50000"/>
                </a:schemeClr>
              </a:solidFill>
              <a:latin typeface="Abadi MT Condensed Light" charset="0"/>
              <a:ea typeface="Abadi MT Condensed Light" charset="0"/>
              <a:cs typeface="Abadi MT Condensed Light" charset="0"/>
            </a:endParaRPr>
          </a:p>
          <a:p>
            <a:r>
              <a:rPr lang="en-US" altLang="zh-CN" sz="2000" dirty="0" smtClean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Building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>
              <a:solidFill>
                <a:schemeClr val="accent1">
                  <a:lumMod val="50000"/>
                </a:schemeClr>
              </a:solidFill>
              <a:latin typeface="Abadi MT Condensed Light" charset="0"/>
              <a:ea typeface="Abadi MT Condensed Light" charset="0"/>
              <a:cs typeface="Abadi MT Condensed Light" charset="0"/>
            </a:endParaRPr>
          </a:p>
          <a:p>
            <a:r>
              <a:rPr lang="en-US" altLang="zh-CN" sz="2200" b="1" dirty="0" smtClean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Functions</a:t>
            </a:r>
            <a:r>
              <a:rPr lang="zh-CN" altLang="en-US" sz="2200" b="1" dirty="0" smtClean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 </a:t>
            </a:r>
            <a:r>
              <a:rPr lang="en-US" altLang="zh-CN" sz="2200" b="1" dirty="0" smtClean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of</a:t>
            </a:r>
            <a:r>
              <a:rPr lang="zh-CN" altLang="en-US" sz="2200" b="1" dirty="0" smtClean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 </a:t>
            </a:r>
            <a:r>
              <a:rPr lang="en-US" altLang="zh-CN" sz="2200" b="1" dirty="0" smtClean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the</a:t>
            </a:r>
            <a:r>
              <a:rPr lang="zh-CN" altLang="en-US" sz="2200" b="1" dirty="0" smtClean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 </a:t>
            </a:r>
            <a:r>
              <a:rPr lang="en-US" altLang="zh-CN" sz="2200" b="1" dirty="0" smtClean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project</a:t>
            </a:r>
          </a:p>
          <a:p>
            <a:r>
              <a:rPr lang="en-US" altLang="zh-CN" sz="2000" dirty="0" smtClean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Geo</a:t>
            </a:r>
            <a:r>
              <a:rPr lang="zh-CN" altLang="en-US" sz="2000" dirty="0" smtClean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 </a:t>
            </a:r>
            <a:r>
              <a:rPr lang="en-US" altLang="zh-CN" sz="2000" dirty="0" smtClean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map</a:t>
            </a:r>
            <a:r>
              <a:rPr lang="zh-CN" altLang="en-US" sz="2000" dirty="0" smtClean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 </a:t>
            </a:r>
            <a:r>
              <a:rPr lang="en-US" altLang="zh-CN" sz="2000" dirty="0" smtClean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information</a:t>
            </a:r>
          </a:p>
          <a:p>
            <a:pPr marL="285750" indent="-285750">
              <a:buFont typeface="Arial" charset="0"/>
              <a:buChar char="•"/>
            </a:pPr>
            <a:r>
              <a:rPr lang="en-US" altLang="zh-CN" sz="1600" dirty="0" smtClean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Tooltip</a:t>
            </a:r>
            <a:r>
              <a:rPr lang="zh-CN" altLang="en-US" sz="1600" dirty="0" smtClean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 </a:t>
            </a:r>
            <a:r>
              <a:rPr lang="en-US" altLang="zh-CN" sz="1600" dirty="0" smtClean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to</a:t>
            </a:r>
            <a:r>
              <a:rPr lang="zh-CN" altLang="en-US" sz="1600" dirty="0" smtClean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 </a:t>
            </a:r>
            <a:r>
              <a:rPr lang="en-US" altLang="zh-CN" sz="1600" dirty="0" smtClean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show</a:t>
            </a:r>
            <a:r>
              <a:rPr lang="zh-CN" altLang="en-US" sz="1600" dirty="0" smtClean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 </a:t>
            </a:r>
            <a:r>
              <a:rPr lang="en-US" altLang="zh-CN" sz="1600" dirty="0" smtClean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name</a:t>
            </a:r>
            <a:r>
              <a:rPr lang="zh-CN" altLang="en-US" sz="1600" dirty="0" smtClean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 </a:t>
            </a:r>
            <a:r>
              <a:rPr lang="en-US" altLang="zh-CN" sz="1600" dirty="0" smtClean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of</a:t>
            </a:r>
            <a:r>
              <a:rPr lang="zh-CN" altLang="en-US" sz="1600" dirty="0" smtClean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 </a:t>
            </a:r>
            <a:r>
              <a:rPr lang="en-US" altLang="zh-CN" sz="1600" dirty="0" smtClean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area</a:t>
            </a:r>
          </a:p>
          <a:p>
            <a:pPr marL="285750" indent="-285750">
              <a:buFont typeface="Arial" charset="0"/>
              <a:buChar char="•"/>
            </a:pPr>
            <a:r>
              <a:rPr lang="en-US" altLang="zh-CN" sz="1600" dirty="0" smtClean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Zoom</a:t>
            </a:r>
            <a:r>
              <a:rPr lang="zh-CN" altLang="en-US" sz="1600" dirty="0" smtClean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 </a:t>
            </a:r>
            <a:r>
              <a:rPr lang="en-US" altLang="zh-CN" sz="1600" dirty="0" smtClean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in</a:t>
            </a:r>
            <a:r>
              <a:rPr lang="zh-CN" altLang="en-US" sz="1600" dirty="0" smtClean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 </a:t>
            </a:r>
            <a:r>
              <a:rPr lang="en-US" altLang="zh-CN" sz="1600" dirty="0" smtClean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function</a:t>
            </a:r>
            <a:r>
              <a:rPr lang="zh-CN" altLang="en-US" sz="1600" dirty="0" smtClean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 </a:t>
            </a:r>
            <a:r>
              <a:rPr lang="en-US" altLang="zh-CN" sz="1600" dirty="0" smtClean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for</a:t>
            </a:r>
            <a:r>
              <a:rPr lang="zh-CN" altLang="en-US" sz="1600" dirty="0" smtClean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 </a:t>
            </a:r>
            <a:r>
              <a:rPr lang="en-US" altLang="zh-CN" sz="1600" dirty="0" smtClean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area</a:t>
            </a:r>
          </a:p>
          <a:p>
            <a:pPr marL="285750" indent="-285750">
              <a:buFont typeface="Arial" charset="0"/>
              <a:buChar char="•"/>
            </a:pPr>
            <a:r>
              <a:rPr lang="en-US" altLang="zh-CN" sz="1600" dirty="0" smtClean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Click</a:t>
            </a:r>
            <a:r>
              <a:rPr lang="zh-CN" altLang="en-US" sz="1600" dirty="0" smtClean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 </a:t>
            </a:r>
            <a:r>
              <a:rPr lang="en-US" altLang="zh-CN" sz="1600" dirty="0" smtClean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dot</a:t>
            </a:r>
            <a:r>
              <a:rPr lang="zh-CN" altLang="en-US" sz="1600" dirty="0" smtClean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 </a:t>
            </a:r>
            <a:r>
              <a:rPr lang="en-US" altLang="zh-CN" sz="1600" dirty="0" smtClean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to</a:t>
            </a:r>
            <a:r>
              <a:rPr lang="zh-CN" altLang="en-US" sz="1600" dirty="0" smtClean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 </a:t>
            </a:r>
            <a:r>
              <a:rPr lang="en-US" altLang="zh-CN" sz="1600" dirty="0" smtClean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jump</a:t>
            </a:r>
            <a:r>
              <a:rPr lang="zh-CN" altLang="en-US" sz="1600" dirty="0" smtClean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 </a:t>
            </a:r>
            <a:r>
              <a:rPr lang="en-US" altLang="zh-CN" sz="1600" dirty="0" smtClean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into</a:t>
            </a:r>
            <a:r>
              <a:rPr lang="zh-CN" altLang="en-US" sz="1600" dirty="0" smtClean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 </a:t>
            </a:r>
            <a:r>
              <a:rPr lang="en-US" altLang="zh-CN" sz="1600" dirty="0" smtClean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building</a:t>
            </a:r>
            <a:r>
              <a:rPr lang="zh-CN" altLang="en-US" sz="1600" dirty="0" smtClean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 </a:t>
            </a:r>
            <a:r>
              <a:rPr lang="en-US" altLang="zh-CN" sz="1600" dirty="0" smtClean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information</a:t>
            </a:r>
          </a:p>
          <a:p>
            <a:r>
              <a:rPr lang="en-US" altLang="zh-CN" sz="2000" dirty="0" smtClean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Tooltip</a:t>
            </a:r>
            <a:r>
              <a:rPr lang="zh-CN" altLang="en-US" sz="2000" dirty="0" smtClean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 </a:t>
            </a:r>
            <a:r>
              <a:rPr lang="en-US" altLang="zh-CN" sz="2000" dirty="0" smtClean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for</a:t>
            </a:r>
            <a:r>
              <a:rPr lang="zh-CN" altLang="en-US" sz="2000" dirty="0" smtClean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 </a:t>
            </a:r>
            <a:r>
              <a:rPr lang="en-US" altLang="zh-CN" sz="2000" dirty="0" smtClean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building</a:t>
            </a:r>
            <a:r>
              <a:rPr lang="zh-CN" altLang="en-US" sz="2000" dirty="0" smtClean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 </a:t>
            </a:r>
            <a:r>
              <a:rPr lang="en-US" altLang="zh-CN" sz="2000" dirty="0" smtClean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information</a:t>
            </a:r>
          </a:p>
          <a:p>
            <a:r>
              <a:rPr lang="en-US" altLang="zh-CN" sz="2000" dirty="0" smtClean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Data</a:t>
            </a:r>
            <a:r>
              <a:rPr lang="zh-CN" altLang="en-US" sz="2000" dirty="0" smtClean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 </a:t>
            </a:r>
            <a:r>
              <a:rPr lang="en-US" altLang="zh-CN" sz="2000" dirty="0" smtClean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Comparison</a:t>
            </a:r>
          </a:p>
          <a:p>
            <a:endParaRPr lang="en-US" altLang="zh-CN" sz="2000" dirty="0" smtClean="0">
              <a:solidFill>
                <a:schemeClr val="accent1">
                  <a:lumMod val="50000"/>
                </a:schemeClr>
              </a:solidFill>
              <a:latin typeface="Abadi MT Condensed Light" charset="0"/>
              <a:ea typeface="Abadi MT Condensed Light" charset="0"/>
              <a:cs typeface="Abadi MT Condensed Light" charset="0"/>
            </a:endParaRPr>
          </a:p>
          <a:p>
            <a:pPr marL="457200" indent="-457200">
              <a:buFont typeface="+mj-lt"/>
              <a:buAutoNum type="arabicPeriod"/>
            </a:pPr>
            <a:endParaRPr lang="en-US" altLang="zh-CN" sz="2000" dirty="0" smtClean="0">
              <a:solidFill>
                <a:schemeClr val="accent1">
                  <a:lumMod val="50000"/>
                </a:schemeClr>
              </a:solidFill>
              <a:latin typeface="Abadi MT Condensed Light" charset="0"/>
              <a:ea typeface="Abadi MT Condensed Light" charset="0"/>
              <a:cs typeface="Abadi MT Condensed Light" charset="0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6256189" y="1828800"/>
            <a:ext cx="4111494" cy="465268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200" b="1" dirty="0" smtClean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Structure</a:t>
            </a:r>
            <a:r>
              <a:rPr lang="zh-CN" altLang="en-US" sz="2200" b="1" dirty="0" smtClean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 </a:t>
            </a:r>
            <a:r>
              <a:rPr lang="en-US" altLang="zh-CN" sz="2200" b="1" dirty="0" smtClean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of</a:t>
            </a:r>
            <a:r>
              <a:rPr lang="zh-CN" altLang="en-US" sz="2200" b="1" dirty="0" smtClean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 </a:t>
            </a:r>
            <a:r>
              <a:rPr lang="en-US" altLang="zh-CN" sz="2200" b="1" dirty="0" smtClean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the</a:t>
            </a:r>
            <a:r>
              <a:rPr lang="zh-CN" altLang="en-US" sz="2200" b="1" dirty="0" smtClean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 </a:t>
            </a:r>
            <a:r>
              <a:rPr lang="en-US" altLang="zh-CN" sz="2200" b="1" dirty="0" smtClean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project</a:t>
            </a:r>
          </a:p>
          <a:p>
            <a:r>
              <a:rPr lang="en-US" altLang="zh-CN" sz="2000" dirty="0" smtClean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Country</a:t>
            </a:r>
            <a:endParaRPr lang="en-US" altLang="zh-CN" sz="2000" dirty="0">
              <a:solidFill>
                <a:schemeClr val="accent1">
                  <a:lumMod val="50000"/>
                </a:schemeClr>
              </a:solidFill>
              <a:latin typeface="Abadi MT Condensed Light" charset="0"/>
              <a:ea typeface="Abadi MT Condensed Light" charset="0"/>
              <a:cs typeface="Abadi MT Condensed Light" charset="0"/>
            </a:endParaRPr>
          </a:p>
          <a:p>
            <a:r>
              <a:rPr lang="en-US" altLang="zh-CN" sz="2000" dirty="0" smtClean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City</a:t>
            </a:r>
            <a:r>
              <a:rPr lang="zh-CN" altLang="en-US" sz="2000" dirty="0" smtClean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 </a:t>
            </a:r>
            <a:r>
              <a:rPr lang="en-US" altLang="zh-CN" sz="2000" dirty="0" smtClean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-&gt;</a:t>
            </a:r>
            <a:r>
              <a:rPr lang="zh-CN" altLang="en-US" sz="2000" dirty="0" smtClean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 </a:t>
            </a:r>
            <a:r>
              <a:rPr lang="en-US" altLang="zh-CN" sz="2000" dirty="0" smtClean="0">
                <a:solidFill>
                  <a:srgbClr val="FF0000"/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more</a:t>
            </a:r>
            <a:r>
              <a:rPr lang="zh-CN" altLang="en-US" sz="2000" dirty="0" smtClean="0">
                <a:solidFill>
                  <a:srgbClr val="FF0000"/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 </a:t>
            </a:r>
            <a:r>
              <a:rPr lang="en-US" altLang="zh-CN" sz="2000" dirty="0" smtClean="0">
                <a:solidFill>
                  <a:srgbClr val="FF0000"/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cities;</a:t>
            </a:r>
            <a:r>
              <a:rPr lang="zh-CN" altLang="en-US" sz="2000" dirty="0" smtClean="0">
                <a:solidFill>
                  <a:srgbClr val="FF0000"/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 </a:t>
            </a:r>
            <a:r>
              <a:rPr lang="en-US" altLang="zh-CN" sz="2000" dirty="0" smtClean="0">
                <a:solidFill>
                  <a:srgbClr val="FF0000"/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size</a:t>
            </a:r>
            <a:r>
              <a:rPr lang="zh-CN" altLang="en-US" sz="2000" dirty="0" smtClean="0">
                <a:solidFill>
                  <a:srgbClr val="FF0000"/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 </a:t>
            </a:r>
            <a:r>
              <a:rPr lang="en-US" altLang="zh-CN" sz="2000" dirty="0" smtClean="0">
                <a:solidFill>
                  <a:srgbClr val="FF0000"/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o</a:t>
            </a:r>
            <a:r>
              <a:rPr lang="en-US" altLang="zh-CN" sz="2000" dirty="0" smtClean="0">
                <a:solidFill>
                  <a:srgbClr val="FF0000"/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f</a:t>
            </a:r>
            <a:r>
              <a:rPr lang="zh-CN" altLang="en-US" sz="2000" dirty="0" smtClean="0">
                <a:solidFill>
                  <a:srgbClr val="FF0000"/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 </a:t>
            </a:r>
            <a:r>
              <a:rPr lang="en-US" altLang="zh-CN" sz="2000" dirty="0" smtClean="0">
                <a:solidFill>
                  <a:srgbClr val="FF0000"/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the</a:t>
            </a:r>
            <a:r>
              <a:rPr lang="zh-CN" altLang="en-US" sz="2000" dirty="0" smtClean="0">
                <a:solidFill>
                  <a:srgbClr val="FF0000"/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 </a:t>
            </a:r>
            <a:r>
              <a:rPr lang="en-US" altLang="zh-CN" sz="2000" dirty="0" smtClean="0">
                <a:solidFill>
                  <a:srgbClr val="FF0000"/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circle</a:t>
            </a:r>
            <a:r>
              <a:rPr lang="zh-CN" altLang="en-US" sz="2000" dirty="0" smtClean="0">
                <a:solidFill>
                  <a:srgbClr val="FF0000"/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 </a:t>
            </a:r>
            <a:r>
              <a:rPr lang="en-US" altLang="zh-CN" sz="2000" dirty="0" smtClean="0">
                <a:solidFill>
                  <a:srgbClr val="FF0000"/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to</a:t>
            </a:r>
            <a:r>
              <a:rPr lang="zh-CN" altLang="en-US" sz="2000" dirty="0" smtClean="0">
                <a:solidFill>
                  <a:srgbClr val="FF0000"/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 </a:t>
            </a:r>
            <a:r>
              <a:rPr lang="en-US" altLang="zh-CN" sz="2000" dirty="0" smtClean="0">
                <a:solidFill>
                  <a:srgbClr val="FF0000"/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show</a:t>
            </a:r>
            <a:r>
              <a:rPr lang="zh-CN" altLang="en-US" sz="2000" dirty="0" smtClean="0">
                <a:solidFill>
                  <a:srgbClr val="FF0000"/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 </a:t>
            </a:r>
            <a:r>
              <a:rPr lang="en-US" altLang="zh-CN" sz="2000" dirty="0" smtClean="0">
                <a:solidFill>
                  <a:srgbClr val="FF0000"/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the</a:t>
            </a:r>
            <a:r>
              <a:rPr lang="zh-CN" altLang="en-US" sz="2000" dirty="0" smtClean="0">
                <a:solidFill>
                  <a:srgbClr val="FF0000"/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 </a:t>
            </a:r>
            <a:r>
              <a:rPr lang="en-US" altLang="zh-CN" sz="2000" dirty="0" smtClean="0">
                <a:solidFill>
                  <a:srgbClr val="FF0000"/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bigness</a:t>
            </a:r>
            <a:r>
              <a:rPr lang="zh-CN" altLang="en-US" sz="2000" dirty="0" smtClean="0">
                <a:solidFill>
                  <a:srgbClr val="FF0000"/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 </a:t>
            </a:r>
            <a:r>
              <a:rPr lang="en-US" altLang="zh-CN" sz="2000" dirty="0" smtClean="0">
                <a:solidFill>
                  <a:srgbClr val="FF0000"/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of</a:t>
            </a:r>
            <a:r>
              <a:rPr lang="zh-CN" altLang="en-US" sz="2000" dirty="0" smtClean="0">
                <a:solidFill>
                  <a:srgbClr val="FF0000"/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 </a:t>
            </a:r>
            <a:r>
              <a:rPr lang="en-US" altLang="zh-CN" sz="2000" dirty="0" smtClean="0">
                <a:solidFill>
                  <a:srgbClr val="FF0000"/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each</a:t>
            </a:r>
            <a:r>
              <a:rPr lang="zh-CN" altLang="en-US" sz="2000" dirty="0" smtClean="0">
                <a:solidFill>
                  <a:srgbClr val="FF0000"/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 </a:t>
            </a:r>
            <a:r>
              <a:rPr lang="en-US" altLang="zh-CN" sz="2000" smtClean="0">
                <a:solidFill>
                  <a:srgbClr val="FF0000"/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city</a:t>
            </a:r>
            <a:endParaRPr lang="en-US" altLang="zh-CN" sz="2000" dirty="0" smtClean="0">
              <a:solidFill>
                <a:srgbClr val="FF0000"/>
              </a:solidFill>
              <a:latin typeface="Abadi MT Condensed Light" charset="0"/>
              <a:ea typeface="Abadi MT Condensed Light" charset="0"/>
              <a:cs typeface="Abadi MT Condensed Light" charset="0"/>
            </a:endParaRPr>
          </a:p>
          <a:p>
            <a:r>
              <a:rPr lang="en-US" altLang="zh-CN" sz="2000" dirty="0" smtClean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Area</a:t>
            </a:r>
            <a:r>
              <a:rPr lang="zh-CN" altLang="en-US" sz="2000" dirty="0" smtClean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 </a:t>
            </a:r>
            <a:r>
              <a:rPr lang="en-US" altLang="zh-CN" sz="2000" dirty="0" smtClean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-&gt;</a:t>
            </a:r>
            <a:r>
              <a:rPr lang="zh-CN" altLang="en-US" sz="2000" dirty="0" smtClean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 </a:t>
            </a:r>
            <a:r>
              <a:rPr lang="en-US" altLang="zh-CN" sz="2000" dirty="0" smtClean="0">
                <a:solidFill>
                  <a:srgbClr val="FF0000"/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more</a:t>
            </a:r>
            <a:r>
              <a:rPr lang="zh-CN" altLang="en-US" sz="2000" dirty="0" smtClean="0">
                <a:solidFill>
                  <a:srgbClr val="FF0000"/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 </a:t>
            </a:r>
            <a:r>
              <a:rPr lang="en-US" altLang="zh-CN" sz="2000" dirty="0" smtClean="0">
                <a:solidFill>
                  <a:srgbClr val="FF0000"/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areas</a:t>
            </a:r>
            <a:endParaRPr lang="en-US" altLang="zh-CN" sz="2000" dirty="0">
              <a:solidFill>
                <a:srgbClr val="FF0000"/>
              </a:solidFill>
              <a:latin typeface="Abadi MT Condensed Light" charset="0"/>
              <a:ea typeface="Abadi MT Condensed Light" charset="0"/>
              <a:cs typeface="Abadi MT Condensed Light" charset="0"/>
            </a:endParaRPr>
          </a:p>
          <a:p>
            <a:r>
              <a:rPr lang="en-US" altLang="zh-CN" sz="2000" dirty="0" smtClean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Building</a:t>
            </a:r>
            <a:r>
              <a:rPr lang="zh-CN" altLang="en-US" sz="2000" dirty="0" smtClean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 </a:t>
            </a:r>
            <a:r>
              <a:rPr lang="en-US" altLang="zh-CN" sz="2000" dirty="0" smtClean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-&gt;</a:t>
            </a:r>
            <a:r>
              <a:rPr lang="zh-CN" altLang="en-US" sz="2000" dirty="0" smtClean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 </a:t>
            </a:r>
            <a:r>
              <a:rPr lang="en-US" altLang="zh-CN" sz="2000" dirty="0" smtClean="0">
                <a:solidFill>
                  <a:srgbClr val="FF0000"/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more</a:t>
            </a:r>
            <a:r>
              <a:rPr lang="zh-CN" altLang="en-US" sz="2000" dirty="0" smtClean="0">
                <a:solidFill>
                  <a:srgbClr val="FF0000"/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 </a:t>
            </a:r>
            <a:r>
              <a:rPr lang="en-US" altLang="zh-CN" sz="2000" dirty="0" smtClean="0">
                <a:solidFill>
                  <a:srgbClr val="FF0000"/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buildings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>
              <a:solidFill>
                <a:schemeClr val="accent1">
                  <a:lumMod val="50000"/>
                </a:schemeClr>
              </a:solidFill>
              <a:latin typeface="Abadi MT Condensed Light" charset="0"/>
              <a:ea typeface="Abadi MT Condensed Light" charset="0"/>
              <a:cs typeface="Abadi MT Condensed Light" charset="0"/>
            </a:endParaRPr>
          </a:p>
          <a:p>
            <a:r>
              <a:rPr lang="en-US" altLang="zh-CN" sz="2200" b="1" dirty="0" smtClean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Functions</a:t>
            </a:r>
            <a:r>
              <a:rPr lang="zh-CN" altLang="en-US" sz="2200" b="1" dirty="0" smtClean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 </a:t>
            </a:r>
            <a:r>
              <a:rPr lang="en-US" altLang="zh-CN" sz="2200" b="1" dirty="0" smtClean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of</a:t>
            </a:r>
            <a:r>
              <a:rPr lang="zh-CN" altLang="en-US" sz="2200" b="1" dirty="0" smtClean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 </a:t>
            </a:r>
            <a:r>
              <a:rPr lang="en-US" altLang="zh-CN" sz="2200" b="1" dirty="0" smtClean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the</a:t>
            </a:r>
            <a:r>
              <a:rPr lang="zh-CN" altLang="en-US" sz="2200" b="1" dirty="0" smtClean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 </a:t>
            </a:r>
            <a:r>
              <a:rPr lang="en-US" altLang="zh-CN" sz="2200" b="1" dirty="0" smtClean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project</a:t>
            </a:r>
          </a:p>
          <a:p>
            <a:r>
              <a:rPr lang="en-US" altLang="zh-CN" sz="2000" dirty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Geo</a:t>
            </a:r>
            <a:r>
              <a:rPr lang="zh-CN" altLang="en-US" sz="2000" dirty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 </a:t>
            </a:r>
            <a:r>
              <a:rPr lang="en-US" altLang="zh-CN" sz="2000" dirty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map</a:t>
            </a:r>
            <a:r>
              <a:rPr lang="zh-CN" altLang="en-US" sz="2000" dirty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 </a:t>
            </a:r>
            <a:r>
              <a:rPr lang="en-US" altLang="zh-CN" sz="2000" dirty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information</a:t>
            </a:r>
          </a:p>
          <a:p>
            <a:pPr marL="285750" indent="-285750">
              <a:buFont typeface="Arial" charset="0"/>
              <a:buChar char="•"/>
            </a:pPr>
            <a:r>
              <a:rPr lang="en-US" altLang="zh-CN" sz="1600" dirty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Tooltip</a:t>
            </a:r>
            <a:r>
              <a:rPr lang="zh-CN" altLang="en-US" sz="1600" dirty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 </a:t>
            </a:r>
            <a:r>
              <a:rPr lang="en-US" altLang="zh-CN" sz="1600" dirty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to</a:t>
            </a:r>
            <a:r>
              <a:rPr lang="zh-CN" altLang="en-US" sz="1600" dirty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 </a:t>
            </a:r>
            <a:r>
              <a:rPr lang="en-US" altLang="zh-CN" sz="1600" dirty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show</a:t>
            </a:r>
            <a:r>
              <a:rPr lang="zh-CN" altLang="en-US" sz="1600" dirty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 </a:t>
            </a:r>
            <a:r>
              <a:rPr lang="en-US" altLang="zh-CN" sz="1600" dirty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name</a:t>
            </a:r>
            <a:r>
              <a:rPr lang="zh-CN" altLang="en-US" sz="1600" dirty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 </a:t>
            </a:r>
            <a:r>
              <a:rPr lang="en-US" altLang="zh-CN" sz="1600" dirty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of</a:t>
            </a:r>
            <a:r>
              <a:rPr lang="zh-CN" altLang="en-US" sz="1600" dirty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 </a:t>
            </a:r>
            <a:r>
              <a:rPr lang="en-US" altLang="zh-CN" sz="1600" dirty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area</a:t>
            </a:r>
          </a:p>
          <a:p>
            <a:pPr marL="285750" indent="-285750">
              <a:buFont typeface="Arial" charset="0"/>
              <a:buChar char="•"/>
            </a:pPr>
            <a:r>
              <a:rPr lang="en-US" altLang="zh-CN" sz="1600" dirty="0" smtClean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Zoom</a:t>
            </a:r>
            <a:r>
              <a:rPr lang="zh-CN" altLang="en-US" sz="1600" dirty="0" smtClean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 </a:t>
            </a:r>
            <a:r>
              <a:rPr lang="en-US" altLang="zh-CN" sz="1600" dirty="0" smtClean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in</a:t>
            </a:r>
            <a:r>
              <a:rPr lang="zh-CN" altLang="en-US" sz="1600" dirty="0" smtClean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 </a:t>
            </a:r>
            <a:r>
              <a:rPr lang="en-US" altLang="zh-CN" sz="1600" dirty="0" smtClean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function</a:t>
            </a:r>
            <a:r>
              <a:rPr lang="zh-CN" altLang="en-US" sz="1600" dirty="0" smtClean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 </a:t>
            </a:r>
            <a:r>
              <a:rPr lang="en-US" altLang="zh-CN" sz="1600" dirty="0" smtClean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for</a:t>
            </a:r>
            <a:r>
              <a:rPr lang="zh-CN" altLang="en-US" sz="1600" dirty="0" smtClean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 </a:t>
            </a:r>
            <a:r>
              <a:rPr lang="en-US" altLang="zh-CN" sz="1600" dirty="0" smtClean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area</a:t>
            </a:r>
          </a:p>
          <a:p>
            <a:pPr marL="285750" indent="-285750">
              <a:buFont typeface="Arial" charset="0"/>
              <a:buChar char="•"/>
            </a:pPr>
            <a:r>
              <a:rPr lang="en-US" altLang="zh-CN" sz="1600" dirty="0" smtClean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Click</a:t>
            </a:r>
            <a:r>
              <a:rPr lang="zh-CN" altLang="en-US" sz="1600" dirty="0" smtClean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 </a:t>
            </a:r>
            <a:r>
              <a:rPr lang="en-US" altLang="zh-CN" sz="1600" dirty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dot</a:t>
            </a:r>
            <a:r>
              <a:rPr lang="zh-CN" altLang="en-US" sz="1600" dirty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 </a:t>
            </a:r>
            <a:r>
              <a:rPr lang="en-US" altLang="zh-CN" sz="1600" dirty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to</a:t>
            </a:r>
            <a:r>
              <a:rPr lang="zh-CN" altLang="en-US" sz="1600" dirty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 </a:t>
            </a:r>
            <a:r>
              <a:rPr lang="en-US" altLang="zh-CN" sz="1600" dirty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jump</a:t>
            </a:r>
            <a:r>
              <a:rPr lang="zh-CN" altLang="en-US" sz="1600" dirty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 </a:t>
            </a:r>
            <a:r>
              <a:rPr lang="en-US" altLang="zh-CN" sz="1600" dirty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into</a:t>
            </a:r>
            <a:r>
              <a:rPr lang="zh-CN" altLang="en-US" sz="1600" dirty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 </a:t>
            </a:r>
            <a:r>
              <a:rPr lang="en-US" altLang="zh-CN" sz="1600" dirty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building</a:t>
            </a:r>
            <a:r>
              <a:rPr lang="zh-CN" altLang="en-US" sz="1600" dirty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 </a:t>
            </a:r>
            <a:r>
              <a:rPr lang="en-US" altLang="zh-CN" sz="1600" dirty="0" smtClean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information</a:t>
            </a:r>
            <a:endParaRPr lang="en-US" altLang="zh-CN" sz="1600" dirty="0" smtClean="0">
              <a:solidFill>
                <a:srgbClr val="FF0000"/>
              </a:solidFill>
              <a:latin typeface="Abadi MT Condensed Light" charset="0"/>
              <a:ea typeface="Abadi MT Condensed Light" charset="0"/>
              <a:cs typeface="Abadi MT Condensed Light" charset="0"/>
            </a:endParaRPr>
          </a:p>
          <a:p>
            <a:r>
              <a:rPr lang="en-US" altLang="zh-CN" sz="2000" dirty="0" smtClean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Tooltip</a:t>
            </a:r>
            <a:r>
              <a:rPr lang="zh-CN" altLang="en-US" sz="2000" dirty="0" smtClean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 </a:t>
            </a:r>
            <a:r>
              <a:rPr lang="en-US" altLang="zh-CN" sz="2000" dirty="0" smtClean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for</a:t>
            </a:r>
            <a:r>
              <a:rPr lang="zh-CN" altLang="en-US" sz="2000" dirty="0" smtClean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 </a:t>
            </a:r>
            <a:r>
              <a:rPr lang="en-US" altLang="zh-CN" sz="2000" dirty="0" smtClean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building</a:t>
            </a:r>
            <a:r>
              <a:rPr lang="zh-CN" altLang="en-US" sz="2000" dirty="0" smtClean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 </a:t>
            </a:r>
            <a:r>
              <a:rPr lang="en-US" altLang="zh-CN" sz="2000" dirty="0" smtClean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information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zh-CN" sz="1600" dirty="0" smtClean="0">
                <a:solidFill>
                  <a:srgbClr val="FF0000"/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Tour</a:t>
            </a:r>
            <a:r>
              <a:rPr lang="zh-CN" altLang="en-US" sz="1600" dirty="0" smtClean="0">
                <a:solidFill>
                  <a:srgbClr val="FF0000"/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 </a:t>
            </a:r>
            <a:r>
              <a:rPr lang="en-US" altLang="zh-CN" sz="1600" dirty="0" smtClean="0">
                <a:solidFill>
                  <a:srgbClr val="FF0000"/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path</a:t>
            </a:r>
            <a:r>
              <a:rPr lang="zh-CN" altLang="en-US" sz="1600" dirty="0" smtClean="0">
                <a:solidFill>
                  <a:srgbClr val="FF0000"/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 </a:t>
            </a:r>
            <a:r>
              <a:rPr lang="en-US" altLang="zh-CN" sz="1600" dirty="0" smtClean="0">
                <a:solidFill>
                  <a:srgbClr val="FF0000"/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in</a:t>
            </a:r>
            <a:r>
              <a:rPr lang="zh-CN" altLang="en-US" sz="1600" dirty="0" smtClean="0">
                <a:solidFill>
                  <a:srgbClr val="FF0000"/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 </a:t>
            </a:r>
            <a:r>
              <a:rPr lang="en-US" altLang="zh-CN" sz="1600" dirty="0" smtClean="0">
                <a:solidFill>
                  <a:srgbClr val="FF0000"/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the</a:t>
            </a:r>
            <a:r>
              <a:rPr lang="zh-CN" altLang="en-US" sz="1600" dirty="0">
                <a:solidFill>
                  <a:srgbClr val="FF0000"/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 </a:t>
            </a:r>
            <a:r>
              <a:rPr lang="en-US" altLang="zh-CN" sz="1600" dirty="0" smtClean="0">
                <a:solidFill>
                  <a:srgbClr val="FF0000"/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area</a:t>
            </a:r>
            <a:r>
              <a:rPr lang="zh-CN" altLang="en-US" sz="1600" dirty="0" smtClean="0">
                <a:solidFill>
                  <a:srgbClr val="FF0000"/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 </a:t>
            </a:r>
            <a:endParaRPr lang="en-US" altLang="zh-CN" sz="1600" dirty="0">
              <a:solidFill>
                <a:srgbClr val="FF0000"/>
              </a:solidFill>
              <a:latin typeface="Abadi MT Condensed Light" charset="0"/>
              <a:ea typeface="Abadi MT Condensed Light" charset="0"/>
              <a:cs typeface="Abadi MT Condensed Light" charset="0"/>
            </a:endParaRPr>
          </a:p>
          <a:p>
            <a:r>
              <a:rPr lang="en-US" altLang="zh-CN" sz="2000" dirty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Data</a:t>
            </a:r>
            <a:r>
              <a:rPr lang="zh-CN" altLang="en-US" sz="2000" dirty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 </a:t>
            </a:r>
            <a:r>
              <a:rPr lang="en-US" altLang="zh-CN" sz="2000" dirty="0" smtClean="0">
                <a:solidFill>
                  <a:schemeClr val="accent1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Comparison</a:t>
            </a:r>
          </a:p>
          <a:p>
            <a:pPr marL="285750" indent="-285750">
              <a:buFont typeface="Arial" charset="0"/>
              <a:buChar char="•"/>
            </a:pPr>
            <a:r>
              <a:rPr lang="en-US" altLang="zh-CN" sz="1600" dirty="0" smtClean="0">
                <a:solidFill>
                  <a:srgbClr val="FF0000"/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Select</a:t>
            </a:r>
            <a:r>
              <a:rPr lang="zh-CN" altLang="en-US" sz="1600" dirty="0" smtClean="0">
                <a:solidFill>
                  <a:srgbClr val="FF0000"/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 </a:t>
            </a:r>
            <a:r>
              <a:rPr lang="en-US" altLang="zh-CN" sz="1600" dirty="0" smtClean="0">
                <a:solidFill>
                  <a:srgbClr val="FF0000"/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compare</a:t>
            </a:r>
            <a:r>
              <a:rPr lang="zh-CN" altLang="en-US" sz="1600" dirty="0" smtClean="0">
                <a:solidFill>
                  <a:srgbClr val="FF0000"/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 </a:t>
            </a:r>
            <a:r>
              <a:rPr lang="en-US" altLang="zh-CN" sz="1600" dirty="0" smtClean="0">
                <a:solidFill>
                  <a:srgbClr val="FF0000"/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buildings</a:t>
            </a:r>
            <a:endParaRPr lang="en-US" altLang="zh-CN" sz="1600" dirty="0">
              <a:solidFill>
                <a:srgbClr val="FF0000"/>
              </a:solidFill>
              <a:latin typeface="Abadi MT Condensed Light" charset="0"/>
              <a:ea typeface="Abadi MT Condensed Light" charset="0"/>
              <a:cs typeface="Abadi MT Condensed Light" charset="0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863918" y="1277471"/>
            <a:ext cx="884200" cy="5513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dirty="0" smtClean="0">
                <a:solidFill>
                  <a:schemeClr val="accent1">
                    <a:lumMod val="50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Now</a:t>
            </a:r>
            <a:endParaRPr lang="en-US" sz="2400" dirty="0">
              <a:solidFill>
                <a:schemeClr val="accent1">
                  <a:lumMod val="50000"/>
                </a:schemeClr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6256188" y="1277471"/>
            <a:ext cx="2349929" cy="5513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smtClean="0">
                <a:solidFill>
                  <a:schemeClr val="accent1">
                    <a:lumMod val="50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Future</a:t>
            </a:r>
            <a:endParaRPr lang="en-US" sz="2400" dirty="0">
              <a:solidFill>
                <a:schemeClr val="accent1">
                  <a:lumMod val="50000"/>
                </a:schemeClr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142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1683</TotalTime>
  <Words>263</Words>
  <Application>Microsoft Macintosh PowerPoint</Application>
  <PresentationFormat>Widescreen</PresentationFormat>
  <Paragraphs>73</Paragraphs>
  <Slides>6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3" baseType="lpstr">
      <vt:lpstr>Abadi MT Condensed Extra Bold</vt:lpstr>
      <vt:lpstr>Abadi MT Condensed Light</vt:lpstr>
      <vt:lpstr>Arial</vt:lpstr>
      <vt:lpstr>Calibri</vt:lpstr>
      <vt:lpstr>Calibri Light</vt:lpstr>
      <vt:lpstr>DengXian Light</vt:lpstr>
      <vt:lpstr>Office Theme</vt:lpstr>
      <vt:lpstr>Skyscraper Information</vt:lpstr>
      <vt:lpstr> </vt:lpstr>
      <vt:lpstr> 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15.0041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Information of Buildings </dc:title>
  <dc:creator>Yuanhong SHI</dc:creator>
  <cp:lastModifiedBy>Yuanhong SHI</cp:lastModifiedBy>
  <cp:revision>95</cp:revision>
  <dcterms:created xsi:type="dcterms:W3CDTF">2017-11-12T01:08:37Z</dcterms:created>
  <dcterms:modified xsi:type="dcterms:W3CDTF">2017-12-12T23:12:58Z</dcterms:modified>
</cp:coreProperties>
</file>